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80" r:id="rId10"/>
    <p:sldId id="264" r:id="rId11"/>
    <p:sldId id="265" r:id="rId12"/>
    <p:sldId id="266" r:id="rId13"/>
    <p:sldId id="267" r:id="rId14"/>
    <p:sldId id="268" r:id="rId15"/>
    <p:sldId id="269" r:id="rId16"/>
    <p:sldId id="278" r:id="rId17"/>
    <p:sldId id="279" r:id="rId18"/>
    <p:sldId id="281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 Zip Codes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Benton Harbor</c:v>
                </c:pt>
                <c:pt idx="1">
                  <c:v>Niles</c:v>
                </c:pt>
                <c:pt idx="2">
                  <c:v>Stevensville</c:v>
                </c:pt>
                <c:pt idx="3">
                  <c:v>Coloma</c:v>
                </c:pt>
                <c:pt idx="4">
                  <c:v>Eau Claire</c:v>
                </c:pt>
                <c:pt idx="5">
                  <c:v>Bridgman</c:v>
                </c:pt>
                <c:pt idx="6">
                  <c:v>Baroda</c:v>
                </c:pt>
                <c:pt idx="7">
                  <c:v>Berrien Center</c:v>
                </c:pt>
                <c:pt idx="8">
                  <c:v>Dowagiac</c:v>
                </c:pt>
                <c:pt idx="9">
                  <c:v>Sodus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17</c:v>
                </c:pt>
                <c:pt idx="1">
                  <c:v>11</c:v>
                </c:pt>
                <c:pt idx="2">
                  <c:v>8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DA-4154-899F-D1CAAA366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3382272"/>
        <c:axId val="1643383520"/>
      </c:barChart>
      <c:catAx>
        <c:axId val="164338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3383520"/>
        <c:crosses val="autoZero"/>
        <c:auto val="1"/>
        <c:lblAlgn val="ctr"/>
        <c:lblOffset val="100"/>
        <c:noMultiLvlLbl val="0"/>
      </c:catAx>
      <c:valAx>
        <c:axId val="1643383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33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A7900A-B12B-4C4D-82C2-84CDF6B56AE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520CF28-04E9-4108-9EAE-847D554DB59A}">
      <dgm:prSet/>
      <dgm:spPr/>
      <dgm:t>
        <a:bodyPr/>
        <a:lstStyle/>
        <a:p>
          <a:r>
            <a:rPr lang="en-US"/>
            <a:t>The majority of participants are planning to attend college.</a:t>
          </a:r>
        </a:p>
      </dgm:t>
    </dgm:pt>
    <dgm:pt modelId="{2BC4683D-5CDE-4368-9A65-FDBB67C7DAA8}" type="parTrans" cxnId="{304183DA-5A41-417C-8A52-6D7B3C692F29}">
      <dgm:prSet/>
      <dgm:spPr/>
      <dgm:t>
        <a:bodyPr/>
        <a:lstStyle/>
        <a:p>
          <a:endParaRPr lang="en-US"/>
        </a:p>
      </dgm:t>
    </dgm:pt>
    <dgm:pt modelId="{0F1B811F-72A9-40F4-84DF-2099FD569454}" type="sibTrans" cxnId="{304183DA-5A41-417C-8A52-6D7B3C692F29}">
      <dgm:prSet/>
      <dgm:spPr/>
      <dgm:t>
        <a:bodyPr/>
        <a:lstStyle/>
        <a:p>
          <a:endParaRPr lang="en-US"/>
        </a:p>
      </dgm:t>
    </dgm:pt>
    <dgm:pt modelId="{E2301E16-D1AB-4725-A2D2-144021826B1F}">
      <dgm:prSet/>
      <dgm:spPr/>
      <dgm:t>
        <a:bodyPr/>
        <a:lstStyle/>
        <a:p>
          <a:r>
            <a:rPr lang="en-US"/>
            <a:t>Some participants are receiving help from teachers and guidance counselors.</a:t>
          </a:r>
        </a:p>
      </dgm:t>
    </dgm:pt>
    <dgm:pt modelId="{E5F9219D-EF5F-4C04-80FF-D55340CA662E}" type="parTrans" cxnId="{EC9591FE-7A4E-4C71-8427-D55794E14A59}">
      <dgm:prSet/>
      <dgm:spPr/>
      <dgm:t>
        <a:bodyPr/>
        <a:lstStyle/>
        <a:p>
          <a:endParaRPr lang="en-US"/>
        </a:p>
      </dgm:t>
    </dgm:pt>
    <dgm:pt modelId="{4F835D3D-E159-4BD6-90CA-85ABEFD66A4E}" type="sibTrans" cxnId="{EC9591FE-7A4E-4C71-8427-D55794E14A59}">
      <dgm:prSet/>
      <dgm:spPr/>
      <dgm:t>
        <a:bodyPr/>
        <a:lstStyle/>
        <a:p>
          <a:endParaRPr lang="en-US"/>
        </a:p>
      </dgm:t>
    </dgm:pt>
    <dgm:pt modelId="{102C1561-DFB0-4B9A-A23C-4DA14931C4EA}">
      <dgm:prSet/>
      <dgm:spPr/>
      <dgm:t>
        <a:bodyPr/>
        <a:lstStyle/>
        <a:p>
          <a:r>
            <a:rPr lang="en-US"/>
            <a:t>Some participants expressed a limited exposure to the Career Technical Education Program.</a:t>
          </a:r>
        </a:p>
      </dgm:t>
    </dgm:pt>
    <dgm:pt modelId="{9F082B64-5ACC-4865-8C77-EEE7C3E40D79}" type="parTrans" cxnId="{B12E7775-C12F-4406-B53D-E5D9FEC19EA8}">
      <dgm:prSet/>
      <dgm:spPr/>
      <dgm:t>
        <a:bodyPr/>
        <a:lstStyle/>
        <a:p>
          <a:endParaRPr lang="en-US"/>
        </a:p>
      </dgm:t>
    </dgm:pt>
    <dgm:pt modelId="{7914CEFB-73AC-4940-AD0B-C1BBE97E22B1}" type="sibTrans" cxnId="{B12E7775-C12F-4406-B53D-E5D9FEC19EA8}">
      <dgm:prSet/>
      <dgm:spPr/>
      <dgm:t>
        <a:bodyPr/>
        <a:lstStyle/>
        <a:p>
          <a:endParaRPr lang="en-US"/>
        </a:p>
      </dgm:t>
    </dgm:pt>
    <dgm:pt modelId="{1FE5E436-D760-4F98-A8C8-8595216A52BC}">
      <dgm:prSet/>
      <dgm:spPr/>
      <dgm:t>
        <a:bodyPr/>
        <a:lstStyle/>
        <a:p>
          <a:r>
            <a:rPr lang="en-US"/>
            <a:t>The cost of college and having future debt was the most expressed concern.</a:t>
          </a:r>
        </a:p>
      </dgm:t>
    </dgm:pt>
    <dgm:pt modelId="{10C85238-EAD5-4DF4-9576-0F852FF1894C}" type="parTrans" cxnId="{B2D569E2-1999-4C81-847D-FA133104C0A2}">
      <dgm:prSet/>
      <dgm:spPr/>
      <dgm:t>
        <a:bodyPr/>
        <a:lstStyle/>
        <a:p>
          <a:endParaRPr lang="en-US"/>
        </a:p>
      </dgm:t>
    </dgm:pt>
    <dgm:pt modelId="{3990B47E-19D1-4F6E-AE4A-E0B8726353E5}" type="sibTrans" cxnId="{B2D569E2-1999-4C81-847D-FA133104C0A2}">
      <dgm:prSet/>
      <dgm:spPr/>
      <dgm:t>
        <a:bodyPr/>
        <a:lstStyle/>
        <a:p>
          <a:endParaRPr lang="en-US"/>
        </a:p>
      </dgm:t>
    </dgm:pt>
    <dgm:pt modelId="{FDAEE681-8BDD-489E-A088-BC2F0CFFB9B5}">
      <dgm:prSet/>
      <dgm:spPr/>
      <dgm:t>
        <a:bodyPr/>
        <a:lstStyle/>
        <a:p>
          <a:r>
            <a:rPr lang="en-US"/>
            <a:t>Participants expressed concern about feeling unprepared to handle college and life.</a:t>
          </a:r>
        </a:p>
      </dgm:t>
    </dgm:pt>
    <dgm:pt modelId="{E0965509-02B9-47F8-ADEE-07DABE85F0F9}" type="parTrans" cxnId="{DE287B2B-8E50-44F6-A3DE-B9431E5334E4}">
      <dgm:prSet/>
      <dgm:spPr/>
      <dgm:t>
        <a:bodyPr/>
        <a:lstStyle/>
        <a:p>
          <a:endParaRPr lang="en-US"/>
        </a:p>
      </dgm:t>
    </dgm:pt>
    <dgm:pt modelId="{C302DD91-1734-40D6-96C1-CA7BE89A7368}" type="sibTrans" cxnId="{DE287B2B-8E50-44F6-A3DE-B9431E5334E4}">
      <dgm:prSet/>
      <dgm:spPr/>
      <dgm:t>
        <a:bodyPr/>
        <a:lstStyle/>
        <a:p>
          <a:endParaRPr lang="en-US"/>
        </a:p>
      </dgm:t>
    </dgm:pt>
    <dgm:pt modelId="{47412D16-5597-4A39-AC09-961999C85122}">
      <dgm:prSet/>
      <dgm:spPr/>
      <dgm:t>
        <a:bodyPr/>
        <a:lstStyle/>
        <a:p>
          <a:r>
            <a:rPr lang="en-US"/>
            <a:t>Some participants reported participating in the dual enrollment program.</a:t>
          </a:r>
        </a:p>
      </dgm:t>
    </dgm:pt>
    <dgm:pt modelId="{DAC655C2-6346-4219-B714-1D590353B175}" type="parTrans" cxnId="{A02EBF91-8D3A-41FD-B5ED-BC4836A330D5}">
      <dgm:prSet/>
      <dgm:spPr/>
      <dgm:t>
        <a:bodyPr/>
        <a:lstStyle/>
        <a:p>
          <a:endParaRPr lang="en-US"/>
        </a:p>
      </dgm:t>
    </dgm:pt>
    <dgm:pt modelId="{EB51B774-3BA1-4211-A519-202CA8C40D96}" type="sibTrans" cxnId="{A02EBF91-8D3A-41FD-B5ED-BC4836A330D5}">
      <dgm:prSet/>
      <dgm:spPr/>
      <dgm:t>
        <a:bodyPr/>
        <a:lstStyle/>
        <a:p>
          <a:endParaRPr lang="en-US"/>
        </a:p>
      </dgm:t>
    </dgm:pt>
    <dgm:pt modelId="{EF2B7CDC-4712-475C-8C26-943244D0584D}">
      <dgm:prSet/>
      <dgm:spPr/>
      <dgm:t>
        <a:bodyPr/>
        <a:lstStyle/>
        <a:p>
          <a:r>
            <a:rPr lang="en-US"/>
            <a:t>Many participants feared failing and not being academically prepared for college.</a:t>
          </a:r>
        </a:p>
      </dgm:t>
    </dgm:pt>
    <dgm:pt modelId="{0D3412B2-24C7-4198-A57F-7AAA99ED4A84}" type="parTrans" cxnId="{449D7285-CA70-430F-9303-CDED61CF133C}">
      <dgm:prSet/>
      <dgm:spPr/>
      <dgm:t>
        <a:bodyPr/>
        <a:lstStyle/>
        <a:p>
          <a:endParaRPr lang="en-US"/>
        </a:p>
      </dgm:t>
    </dgm:pt>
    <dgm:pt modelId="{9D2ED92F-6A0C-4350-9931-F670A1E37CEE}" type="sibTrans" cxnId="{449D7285-CA70-430F-9303-CDED61CF133C}">
      <dgm:prSet/>
      <dgm:spPr/>
      <dgm:t>
        <a:bodyPr/>
        <a:lstStyle/>
        <a:p>
          <a:endParaRPr lang="en-US"/>
        </a:p>
      </dgm:t>
    </dgm:pt>
    <dgm:pt modelId="{7258940E-5EDD-4529-857B-F400D23A610E}">
      <dgm:prSet/>
      <dgm:spPr/>
      <dgm:t>
        <a:bodyPr/>
        <a:lstStyle/>
        <a:p>
          <a:r>
            <a:rPr lang="en-US"/>
            <a:t>Community organizations such as Upward Bound (LMC) and Jobs for Michigan have been helpful.</a:t>
          </a:r>
        </a:p>
      </dgm:t>
    </dgm:pt>
    <dgm:pt modelId="{094DBD02-993E-45A3-A7DD-AADDA257BA3E}" type="parTrans" cxnId="{6E5E1F81-C82C-436A-8189-B83A2EA79099}">
      <dgm:prSet/>
      <dgm:spPr/>
      <dgm:t>
        <a:bodyPr/>
        <a:lstStyle/>
        <a:p>
          <a:endParaRPr lang="en-US"/>
        </a:p>
      </dgm:t>
    </dgm:pt>
    <dgm:pt modelId="{C947B301-C78D-4487-BF0F-228ABA2D7165}" type="sibTrans" cxnId="{6E5E1F81-C82C-436A-8189-B83A2EA79099}">
      <dgm:prSet/>
      <dgm:spPr/>
      <dgm:t>
        <a:bodyPr/>
        <a:lstStyle/>
        <a:p>
          <a:endParaRPr lang="en-US"/>
        </a:p>
      </dgm:t>
    </dgm:pt>
    <dgm:pt modelId="{2A9B8ABB-B013-4DB9-8EF7-C0C590BD510B}">
      <dgm:prSet/>
      <dgm:spPr/>
      <dgm:t>
        <a:bodyPr/>
        <a:lstStyle/>
        <a:p>
          <a:r>
            <a:rPr lang="en-US"/>
            <a:t>Participants would advise juniors to start early planning for college and their future.</a:t>
          </a:r>
        </a:p>
      </dgm:t>
    </dgm:pt>
    <dgm:pt modelId="{8DEC7CA5-1696-4EBF-9A8E-78412D53BD35}" type="parTrans" cxnId="{8FA98BE4-9ED7-4868-A184-F0C146F726FD}">
      <dgm:prSet/>
      <dgm:spPr/>
      <dgm:t>
        <a:bodyPr/>
        <a:lstStyle/>
        <a:p>
          <a:endParaRPr lang="en-US"/>
        </a:p>
      </dgm:t>
    </dgm:pt>
    <dgm:pt modelId="{6061A39C-4232-4A90-851D-00E5E7CA8A98}" type="sibTrans" cxnId="{8FA98BE4-9ED7-4868-A184-F0C146F726FD}">
      <dgm:prSet/>
      <dgm:spPr/>
      <dgm:t>
        <a:bodyPr/>
        <a:lstStyle/>
        <a:p>
          <a:endParaRPr lang="en-US"/>
        </a:p>
      </dgm:t>
    </dgm:pt>
    <dgm:pt modelId="{61D1C1ED-DA39-451C-9604-D329B730DC43}">
      <dgm:prSet/>
      <dgm:spPr/>
      <dgm:t>
        <a:bodyPr/>
        <a:lstStyle/>
        <a:p>
          <a:r>
            <a:rPr lang="en-US"/>
            <a:t>Most participants plan to work even if they don’t attend college or go to trade school.</a:t>
          </a:r>
        </a:p>
      </dgm:t>
    </dgm:pt>
    <dgm:pt modelId="{C7A4806C-E5D1-4D69-98AB-BFC1735DCEA1}" type="parTrans" cxnId="{ECDCF3B4-24CE-4DF6-9A69-3EF69EDD2A35}">
      <dgm:prSet/>
      <dgm:spPr/>
      <dgm:t>
        <a:bodyPr/>
        <a:lstStyle/>
        <a:p>
          <a:endParaRPr lang="en-US"/>
        </a:p>
      </dgm:t>
    </dgm:pt>
    <dgm:pt modelId="{0A42FD22-B780-402B-B733-453B29FC97C2}" type="sibTrans" cxnId="{ECDCF3B4-24CE-4DF6-9A69-3EF69EDD2A35}">
      <dgm:prSet/>
      <dgm:spPr/>
      <dgm:t>
        <a:bodyPr/>
        <a:lstStyle/>
        <a:p>
          <a:endParaRPr lang="en-US"/>
        </a:p>
      </dgm:t>
    </dgm:pt>
    <dgm:pt modelId="{3E2C0BCD-26E3-4016-B6E7-11E8CA68C77F}">
      <dgm:prSet/>
      <dgm:spPr/>
      <dgm:t>
        <a:bodyPr/>
        <a:lstStyle/>
        <a:p>
          <a:r>
            <a:rPr lang="en-US"/>
            <a:t>Participants who had participated in the Career Technical Education program expressed interest in various trades.</a:t>
          </a:r>
        </a:p>
      </dgm:t>
    </dgm:pt>
    <dgm:pt modelId="{F005DDF0-39D8-4172-9D42-CC26A8D5DBDA}" type="parTrans" cxnId="{3FBAAE29-DC27-405E-A95F-C09E9EA473FB}">
      <dgm:prSet/>
      <dgm:spPr/>
      <dgm:t>
        <a:bodyPr/>
        <a:lstStyle/>
        <a:p>
          <a:endParaRPr lang="en-US"/>
        </a:p>
      </dgm:t>
    </dgm:pt>
    <dgm:pt modelId="{B03BD0C7-85B8-4C05-96C5-8CA51404E87B}" type="sibTrans" cxnId="{3FBAAE29-DC27-405E-A95F-C09E9EA473FB}">
      <dgm:prSet/>
      <dgm:spPr/>
      <dgm:t>
        <a:bodyPr/>
        <a:lstStyle/>
        <a:p>
          <a:endParaRPr lang="en-US"/>
        </a:p>
      </dgm:t>
    </dgm:pt>
    <dgm:pt modelId="{C280F007-639D-478F-919C-86B7E470ED8D}">
      <dgm:prSet/>
      <dgm:spPr/>
      <dgm:t>
        <a:bodyPr/>
        <a:lstStyle/>
        <a:p>
          <a:r>
            <a:rPr lang="en-US"/>
            <a:t>Participants planning to attend college often said they were planning to move out of state to do something new.</a:t>
          </a:r>
        </a:p>
      </dgm:t>
    </dgm:pt>
    <dgm:pt modelId="{72DB0A6C-2003-410B-8641-B498FC486818}" type="parTrans" cxnId="{D28BFE5E-89FB-4D5B-A51B-9E19A40684FE}">
      <dgm:prSet/>
      <dgm:spPr/>
      <dgm:t>
        <a:bodyPr/>
        <a:lstStyle/>
        <a:p>
          <a:endParaRPr lang="en-US"/>
        </a:p>
      </dgm:t>
    </dgm:pt>
    <dgm:pt modelId="{A40BB636-C8DA-4B78-A42D-2DA55F4D6519}" type="sibTrans" cxnId="{D28BFE5E-89FB-4D5B-A51B-9E19A40684FE}">
      <dgm:prSet/>
      <dgm:spPr/>
      <dgm:t>
        <a:bodyPr/>
        <a:lstStyle/>
        <a:p>
          <a:endParaRPr lang="en-US"/>
        </a:p>
      </dgm:t>
    </dgm:pt>
    <dgm:pt modelId="{2E70C707-4309-4DBB-8C59-2639FBB8E3F8}" type="pres">
      <dgm:prSet presAssocID="{1CA7900A-B12B-4C4D-82C2-84CDF6B56AE0}" presName="diagram" presStyleCnt="0">
        <dgm:presLayoutVars>
          <dgm:dir/>
          <dgm:resizeHandles val="exact"/>
        </dgm:presLayoutVars>
      </dgm:prSet>
      <dgm:spPr/>
    </dgm:pt>
    <dgm:pt modelId="{CAC666D7-48EB-4D1C-AE12-32AC5AD289A1}" type="pres">
      <dgm:prSet presAssocID="{A520CF28-04E9-4108-9EAE-847D554DB59A}" presName="node" presStyleLbl="node1" presStyleIdx="0" presStyleCnt="12">
        <dgm:presLayoutVars>
          <dgm:bulletEnabled val="1"/>
        </dgm:presLayoutVars>
      </dgm:prSet>
      <dgm:spPr/>
    </dgm:pt>
    <dgm:pt modelId="{9B428C46-06A2-4071-8FF6-8EDFB3D0AE72}" type="pres">
      <dgm:prSet presAssocID="{0F1B811F-72A9-40F4-84DF-2099FD569454}" presName="sibTrans" presStyleCnt="0"/>
      <dgm:spPr/>
    </dgm:pt>
    <dgm:pt modelId="{516FF8BA-6EAA-41C3-B0FA-6CBE7C2C17DF}" type="pres">
      <dgm:prSet presAssocID="{E2301E16-D1AB-4725-A2D2-144021826B1F}" presName="node" presStyleLbl="node1" presStyleIdx="1" presStyleCnt="12">
        <dgm:presLayoutVars>
          <dgm:bulletEnabled val="1"/>
        </dgm:presLayoutVars>
      </dgm:prSet>
      <dgm:spPr/>
    </dgm:pt>
    <dgm:pt modelId="{18C3EAF0-3706-4186-9310-B95B9A5E414D}" type="pres">
      <dgm:prSet presAssocID="{4F835D3D-E159-4BD6-90CA-85ABEFD66A4E}" presName="sibTrans" presStyleCnt="0"/>
      <dgm:spPr/>
    </dgm:pt>
    <dgm:pt modelId="{16D4AE69-68B4-4A44-B171-6679D696AAB8}" type="pres">
      <dgm:prSet presAssocID="{102C1561-DFB0-4B9A-A23C-4DA14931C4EA}" presName="node" presStyleLbl="node1" presStyleIdx="2" presStyleCnt="12">
        <dgm:presLayoutVars>
          <dgm:bulletEnabled val="1"/>
        </dgm:presLayoutVars>
      </dgm:prSet>
      <dgm:spPr/>
    </dgm:pt>
    <dgm:pt modelId="{C9CE2C1C-F9D0-425B-8469-F7635CB8C82F}" type="pres">
      <dgm:prSet presAssocID="{7914CEFB-73AC-4940-AD0B-C1BBE97E22B1}" presName="sibTrans" presStyleCnt="0"/>
      <dgm:spPr/>
    </dgm:pt>
    <dgm:pt modelId="{4CFD6CCF-DCC9-4D87-92C4-278C1DF7E1B1}" type="pres">
      <dgm:prSet presAssocID="{1FE5E436-D760-4F98-A8C8-8595216A52BC}" presName="node" presStyleLbl="node1" presStyleIdx="3" presStyleCnt="12">
        <dgm:presLayoutVars>
          <dgm:bulletEnabled val="1"/>
        </dgm:presLayoutVars>
      </dgm:prSet>
      <dgm:spPr/>
    </dgm:pt>
    <dgm:pt modelId="{CD103FAA-F533-44CE-AE80-F569E83D2C37}" type="pres">
      <dgm:prSet presAssocID="{3990B47E-19D1-4F6E-AE4A-E0B8726353E5}" presName="sibTrans" presStyleCnt="0"/>
      <dgm:spPr/>
    </dgm:pt>
    <dgm:pt modelId="{D46549E6-7B37-4F98-9C0F-E2F067BCF65C}" type="pres">
      <dgm:prSet presAssocID="{FDAEE681-8BDD-489E-A088-BC2F0CFFB9B5}" presName="node" presStyleLbl="node1" presStyleIdx="4" presStyleCnt="12">
        <dgm:presLayoutVars>
          <dgm:bulletEnabled val="1"/>
        </dgm:presLayoutVars>
      </dgm:prSet>
      <dgm:spPr/>
    </dgm:pt>
    <dgm:pt modelId="{455440CE-79F0-4F95-B281-0B02451D80EA}" type="pres">
      <dgm:prSet presAssocID="{C302DD91-1734-40D6-96C1-CA7BE89A7368}" presName="sibTrans" presStyleCnt="0"/>
      <dgm:spPr/>
    </dgm:pt>
    <dgm:pt modelId="{49FA14F2-F6CA-437B-B707-591EC988D11F}" type="pres">
      <dgm:prSet presAssocID="{47412D16-5597-4A39-AC09-961999C85122}" presName="node" presStyleLbl="node1" presStyleIdx="5" presStyleCnt="12">
        <dgm:presLayoutVars>
          <dgm:bulletEnabled val="1"/>
        </dgm:presLayoutVars>
      </dgm:prSet>
      <dgm:spPr/>
    </dgm:pt>
    <dgm:pt modelId="{37675033-CEC2-42B3-A5A9-A5AC21FE456D}" type="pres">
      <dgm:prSet presAssocID="{EB51B774-3BA1-4211-A519-202CA8C40D96}" presName="sibTrans" presStyleCnt="0"/>
      <dgm:spPr/>
    </dgm:pt>
    <dgm:pt modelId="{C917FFB4-F707-4888-8D26-39CBF0ED5F9E}" type="pres">
      <dgm:prSet presAssocID="{EF2B7CDC-4712-475C-8C26-943244D0584D}" presName="node" presStyleLbl="node1" presStyleIdx="6" presStyleCnt="12">
        <dgm:presLayoutVars>
          <dgm:bulletEnabled val="1"/>
        </dgm:presLayoutVars>
      </dgm:prSet>
      <dgm:spPr/>
    </dgm:pt>
    <dgm:pt modelId="{CC6B3A96-C1D9-4874-B455-E9BEBF258629}" type="pres">
      <dgm:prSet presAssocID="{9D2ED92F-6A0C-4350-9931-F670A1E37CEE}" presName="sibTrans" presStyleCnt="0"/>
      <dgm:spPr/>
    </dgm:pt>
    <dgm:pt modelId="{23D8BDBE-5D44-40E9-A27B-498B963F6156}" type="pres">
      <dgm:prSet presAssocID="{7258940E-5EDD-4529-857B-F400D23A610E}" presName="node" presStyleLbl="node1" presStyleIdx="7" presStyleCnt="12">
        <dgm:presLayoutVars>
          <dgm:bulletEnabled val="1"/>
        </dgm:presLayoutVars>
      </dgm:prSet>
      <dgm:spPr/>
    </dgm:pt>
    <dgm:pt modelId="{A0E3BA8F-FCBE-4A4F-A78E-8712CC7D1600}" type="pres">
      <dgm:prSet presAssocID="{C947B301-C78D-4487-BF0F-228ABA2D7165}" presName="sibTrans" presStyleCnt="0"/>
      <dgm:spPr/>
    </dgm:pt>
    <dgm:pt modelId="{67883882-9EEB-485A-9617-B86C9D12382B}" type="pres">
      <dgm:prSet presAssocID="{2A9B8ABB-B013-4DB9-8EF7-C0C590BD510B}" presName="node" presStyleLbl="node1" presStyleIdx="8" presStyleCnt="12">
        <dgm:presLayoutVars>
          <dgm:bulletEnabled val="1"/>
        </dgm:presLayoutVars>
      </dgm:prSet>
      <dgm:spPr/>
    </dgm:pt>
    <dgm:pt modelId="{971DC1F7-292E-4382-AB69-C0A3CAF10477}" type="pres">
      <dgm:prSet presAssocID="{6061A39C-4232-4A90-851D-00E5E7CA8A98}" presName="sibTrans" presStyleCnt="0"/>
      <dgm:spPr/>
    </dgm:pt>
    <dgm:pt modelId="{FB167A23-6D05-47D4-8BA9-654B53CC8553}" type="pres">
      <dgm:prSet presAssocID="{61D1C1ED-DA39-451C-9604-D329B730DC43}" presName="node" presStyleLbl="node1" presStyleIdx="9" presStyleCnt="12">
        <dgm:presLayoutVars>
          <dgm:bulletEnabled val="1"/>
        </dgm:presLayoutVars>
      </dgm:prSet>
      <dgm:spPr/>
    </dgm:pt>
    <dgm:pt modelId="{C07FE63E-9394-4C2F-BB91-36662221439B}" type="pres">
      <dgm:prSet presAssocID="{0A42FD22-B780-402B-B733-453B29FC97C2}" presName="sibTrans" presStyleCnt="0"/>
      <dgm:spPr/>
    </dgm:pt>
    <dgm:pt modelId="{4BE6E18F-58C8-4928-A537-9364F4A9E907}" type="pres">
      <dgm:prSet presAssocID="{3E2C0BCD-26E3-4016-B6E7-11E8CA68C77F}" presName="node" presStyleLbl="node1" presStyleIdx="10" presStyleCnt="12">
        <dgm:presLayoutVars>
          <dgm:bulletEnabled val="1"/>
        </dgm:presLayoutVars>
      </dgm:prSet>
      <dgm:spPr/>
    </dgm:pt>
    <dgm:pt modelId="{9426767C-3327-4D79-84D5-AA6855F680D6}" type="pres">
      <dgm:prSet presAssocID="{B03BD0C7-85B8-4C05-96C5-8CA51404E87B}" presName="sibTrans" presStyleCnt="0"/>
      <dgm:spPr/>
    </dgm:pt>
    <dgm:pt modelId="{0C9BB933-5176-4C72-AF2C-1136FD551CE5}" type="pres">
      <dgm:prSet presAssocID="{C280F007-639D-478F-919C-86B7E470ED8D}" presName="node" presStyleLbl="node1" presStyleIdx="11" presStyleCnt="12">
        <dgm:presLayoutVars>
          <dgm:bulletEnabled val="1"/>
        </dgm:presLayoutVars>
      </dgm:prSet>
      <dgm:spPr/>
    </dgm:pt>
  </dgm:ptLst>
  <dgm:cxnLst>
    <dgm:cxn modelId="{ACFA6B0D-1230-4812-88BE-DAF8D24BB052}" type="presOf" srcId="{1CA7900A-B12B-4C4D-82C2-84CDF6B56AE0}" destId="{2E70C707-4309-4DBB-8C59-2639FBB8E3F8}" srcOrd="0" destOrd="0" presId="urn:microsoft.com/office/officeart/2005/8/layout/default"/>
    <dgm:cxn modelId="{367E8D0E-999B-4685-97ED-7CE1CB6564D2}" type="presOf" srcId="{61D1C1ED-DA39-451C-9604-D329B730DC43}" destId="{FB167A23-6D05-47D4-8BA9-654B53CC8553}" srcOrd="0" destOrd="0" presId="urn:microsoft.com/office/officeart/2005/8/layout/default"/>
    <dgm:cxn modelId="{3FBAAE29-DC27-405E-A95F-C09E9EA473FB}" srcId="{1CA7900A-B12B-4C4D-82C2-84CDF6B56AE0}" destId="{3E2C0BCD-26E3-4016-B6E7-11E8CA68C77F}" srcOrd="10" destOrd="0" parTransId="{F005DDF0-39D8-4172-9D42-CC26A8D5DBDA}" sibTransId="{B03BD0C7-85B8-4C05-96C5-8CA51404E87B}"/>
    <dgm:cxn modelId="{DE287B2B-8E50-44F6-A3DE-B9431E5334E4}" srcId="{1CA7900A-B12B-4C4D-82C2-84CDF6B56AE0}" destId="{FDAEE681-8BDD-489E-A088-BC2F0CFFB9B5}" srcOrd="4" destOrd="0" parTransId="{E0965509-02B9-47F8-ADEE-07DABE85F0F9}" sibTransId="{C302DD91-1734-40D6-96C1-CA7BE89A7368}"/>
    <dgm:cxn modelId="{6D60572C-C2CB-41F1-B381-C94AC8A1CF1D}" type="presOf" srcId="{102C1561-DFB0-4B9A-A23C-4DA14931C4EA}" destId="{16D4AE69-68B4-4A44-B171-6679D696AAB8}" srcOrd="0" destOrd="0" presId="urn:microsoft.com/office/officeart/2005/8/layout/default"/>
    <dgm:cxn modelId="{D28BFE5E-89FB-4D5B-A51B-9E19A40684FE}" srcId="{1CA7900A-B12B-4C4D-82C2-84CDF6B56AE0}" destId="{C280F007-639D-478F-919C-86B7E470ED8D}" srcOrd="11" destOrd="0" parTransId="{72DB0A6C-2003-410B-8641-B498FC486818}" sibTransId="{A40BB636-C8DA-4B78-A42D-2DA55F4D6519}"/>
    <dgm:cxn modelId="{9721314D-AD59-42F0-BBF6-B7B69F9A5B80}" type="presOf" srcId="{7258940E-5EDD-4529-857B-F400D23A610E}" destId="{23D8BDBE-5D44-40E9-A27B-498B963F6156}" srcOrd="0" destOrd="0" presId="urn:microsoft.com/office/officeart/2005/8/layout/default"/>
    <dgm:cxn modelId="{055D874E-8754-483E-8508-7B5B65C60AD3}" type="presOf" srcId="{47412D16-5597-4A39-AC09-961999C85122}" destId="{49FA14F2-F6CA-437B-B707-591EC988D11F}" srcOrd="0" destOrd="0" presId="urn:microsoft.com/office/officeart/2005/8/layout/default"/>
    <dgm:cxn modelId="{B12E7775-C12F-4406-B53D-E5D9FEC19EA8}" srcId="{1CA7900A-B12B-4C4D-82C2-84CDF6B56AE0}" destId="{102C1561-DFB0-4B9A-A23C-4DA14931C4EA}" srcOrd="2" destOrd="0" parTransId="{9F082B64-5ACC-4865-8C77-EEE7C3E40D79}" sibTransId="{7914CEFB-73AC-4940-AD0B-C1BBE97E22B1}"/>
    <dgm:cxn modelId="{3664A775-2B6D-437D-BCB7-A09E39EC3AF6}" type="presOf" srcId="{A520CF28-04E9-4108-9EAE-847D554DB59A}" destId="{CAC666D7-48EB-4D1C-AE12-32AC5AD289A1}" srcOrd="0" destOrd="0" presId="urn:microsoft.com/office/officeart/2005/8/layout/default"/>
    <dgm:cxn modelId="{6E5E1F81-C82C-436A-8189-B83A2EA79099}" srcId="{1CA7900A-B12B-4C4D-82C2-84CDF6B56AE0}" destId="{7258940E-5EDD-4529-857B-F400D23A610E}" srcOrd="7" destOrd="0" parTransId="{094DBD02-993E-45A3-A7DD-AADDA257BA3E}" sibTransId="{C947B301-C78D-4487-BF0F-228ABA2D7165}"/>
    <dgm:cxn modelId="{82594A83-C03E-4F85-8B11-AB68586C05F8}" type="presOf" srcId="{1FE5E436-D760-4F98-A8C8-8595216A52BC}" destId="{4CFD6CCF-DCC9-4D87-92C4-278C1DF7E1B1}" srcOrd="0" destOrd="0" presId="urn:microsoft.com/office/officeart/2005/8/layout/default"/>
    <dgm:cxn modelId="{449D7285-CA70-430F-9303-CDED61CF133C}" srcId="{1CA7900A-B12B-4C4D-82C2-84CDF6B56AE0}" destId="{EF2B7CDC-4712-475C-8C26-943244D0584D}" srcOrd="6" destOrd="0" parTransId="{0D3412B2-24C7-4198-A57F-7AAA99ED4A84}" sibTransId="{9D2ED92F-6A0C-4350-9931-F670A1E37CEE}"/>
    <dgm:cxn modelId="{A02EBF91-8D3A-41FD-B5ED-BC4836A330D5}" srcId="{1CA7900A-B12B-4C4D-82C2-84CDF6B56AE0}" destId="{47412D16-5597-4A39-AC09-961999C85122}" srcOrd="5" destOrd="0" parTransId="{DAC655C2-6346-4219-B714-1D590353B175}" sibTransId="{EB51B774-3BA1-4211-A519-202CA8C40D96}"/>
    <dgm:cxn modelId="{C32865A3-3410-43C9-8CB0-BC09517E7C7A}" type="presOf" srcId="{C280F007-639D-478F-919C-86B7E470ED8D}" destId="{0C9BB933-5176-4C72-AF2C-1136FD551CE5}" srcOrd="0" destOrd="0" presId="urn:microsoft.com/office/officeart/2005/8/layout/default"/>
    <dgm:cxn modelId="{BE3C9CB4-C06B-4083-B28F-8CC0D86312B9}" type="presOf" srcId="{E2301E16-D1AB-4725-A2D2-144021826B1F}" destId="{516FF8BA-6EAA-41C3-B0FA-6CBE7C2C17DF}" srcOrd="0" destOrd="0" presId="urn:microsoft.com/office/officeart/2005/8/layout/default"/>
    <dgm:cxn modelId="{ECDCF3B4-24CE-4DF6-9A69-3EF69EDD2A35}" srcId="{1CA7900A-B12B-4C4D-82C2-84CDF6B56AE0}" destId="{61D1C1ED-DA39-451C-9604-D329B730DC43}" srcOrd="9" destOrd="0" parTransId="{C7A4806C-E5D1-4D69-98AB-BFC1735DCEA1}" sibTransId="{0A42FD22-B780-402B-B733-453B29FC97C2}"/>
    <dgm:cxn modelId="{12D2C2CF-A5A8-4EA0-B652-A48A8818F4D2}" type="presOf" srcId="{FDAEE681-8BDD-489E-A088-BC2F0CFFB9B5}" destId="{D46549E6-7B37-4F98-9C0F-E2F067BCF65C}" srcOrd="0" destOrd="0" presId="urn:microsoft.com/office/officeart/2005/8/layout/default"/>
    <dgm:cxn modelId="{F1B99BD7-3104-46DC-995C-C7A86174B623}" type="presOf" srcId="{2A9B8ABB-B013-4DB9-8EF7-C0C590BD510B}" destId="{67883882-9EEB-485A-9617-B86C9D12382B}" srcOrd="0" destOrd="0" presId="urn:microsoft.com/office/officeart/2005/8/layout/default"/>
    <dgm:cxn modelId="{E37E2FD9-40B6-4110-BFCC-29CE55DA2E35}" type="presOf" srcId="{EF2B7CDC-4712-475C-8C26-943244D0584D}" destId="{C917FFB4-F707-4888-8D26-39CBF0ED5F9E}" srcOrd="0" destOrd="0" presId="urn:microsoft.com/office/officeart/2005/8/layout/default"/>
    <dgm:cxn modelId="{304183DA-5A41-417C-8A52-6D7B3C692F29}" srcId="{1CA7900A-B12B-4C4D-82C2-84CDF6B56AE0}" destId="{A520CF28-04E9-4108-9EAE-847D554DB59A}" srcOrd="0" destOrd="0" parTransId="{2BC4683D-5CDE-4368-9A65-FDBB67C7DAA8}" sibTransId="{0F1B811F-72A9-40F4-84DF-2099FD569454}"/>
    <dgm:cxn modelId="{18B604E1-AE54-4CB4-B167-F50AD9235122}" type="presOf" srcId="{3E2C0BCD-26E3-4016-B6E7-11E8CA68C77F}" destId="{4BE6E18F-58C8-4928-A537-9364F4A9E907}" srcOrd="0" destOrd="0" presId="urn:microsoft.com/office/officeart/2005/8/layout/default"/>
    <dgm:cxn modelId="{B2D569E2-1999-4C81-847D-FA133104C0A2}" srcId="{1CA7900A-B12B-4C4D-82C2-84CDF6B56AE0}" destId="{1FE5E436-D760-4F98-A8C8-8595216A52BC}" srcOrd="3" destOrd="0" parTransId="{10C85238-EAD5-4DF4-9576-0F852FF1894C}" sibTransId="{3990B47E-19D1-4F6E-AE4A-E0B8726353E5}"/>
    <dgm:cxn modelId="{8FA98BE4-9ED7-4868-A184-F0C146F726FD}" srcId="{1CA7900A-B12B-4C4D-82C2-84CDF6B56AE0}" destId="{2A9B8ABB-B013-4DB9-8EF7-C0C590BD510B}" srcOrd="8" destOrd="0" parTransId="{8DEC7CA5-1696-4EBF-9A8E-78412D53BD35}" sibTransId="{6061A39C-4232-4A90-851D-00E5E7CA8A98}"/>
    <dgm:cxn modelId="{EC9591FE-7A4E-4C71-8427-D55794E14A59}" srcId="{1CA7900A-B12B-4C4D-82C2-84CDF6B56AE0}" destId="{E2301E16-D1AB-4725-A2D2-144021826B1F}" srcOrd="1" destOrd="0" parTransId="{E5F9219D-EF5F-4C04-80FF-D55340CA662E}" sibTransId="{4F835D3D-E159-4BD6-90CA-85ABEFD66A4E}"/>
    <dgm:cxn modelId="{2A51E3AC-685B-4B5F-ABAF-1ED4A59CC8A2}" type="presParOf" srcId="{2E70C707-4309-4DBB-8C59-2639FBB8E3F8}" destId="{CAC666D7-48EB-4D1C-AE12-32AC5AD289A1}" srcOrd="0" destOrd="0" presId="urn:microsoft.com/office/officeart/2005/8/layout/default"/>
    <dgm:cxn modelId="{5D919670-1B6B-4B53-9F2C-3F6018B391BB}" type="presParOf" srcId="{2E70C707-4309-4DBB-8C59-2639FBB8E3F8}" destId="{9B428C46-06A2-4071-8FF6-8EDFB3D0AE72}" srcOrd="1" destOrd="0" presId="urn:microsoft.com/office/officeart/2005/8/layout/default"/>
    <dgm:cxn modelId="{857E87BA-6277-4307-8E48-5B0FF19BE864}" type="presParOf" srcId="{2E70C707-4309-4DBB-8C59-2639FBB8E3F8}" destId="{516FF8BA-6EAA-41C3-B0FA-6CBE7C2C17DF}" srcOrd="2" destOrd="0" presId="urn:microsoft.com/office/officeart/2005/8/layout/default"/>
    <dgm:cxn modelId="{DD7E0A64-7990-4B40-AD35-9790532594D5}" type="presParOf" srcId="{2E70C707-4309-4DBB-8C59-2639FBB8E3F8}" destId="{18C3EAF0-3706-4186-9310-B95B9A5E414D}" srcOrd="3" destOrd="0" presId="urn:microsoft.com/office/officeart/2005/8/layout/default"/>
    <dgm:cxn modelId="{5F2A90DE-0278-4462-84D5-11568D10DB41}" type="presParOf" srcId="{2E70C707-4309-4DBB-8C59-2639FBB8E3F8}" destId="{16D4AE69-68B4-4A44-B171-6679D696AAB8}" srcOrd="4" destOrd="0" presId="urn:microsoft.com/office/officeart/2005/8/layout/default"/>
    <dgm:cxn modelId="{498F767A-E35E-46D7-8C69-BD71087C1154}" type="presParOf" srcId="{2E70C707-4309-4DBB-8C59-2639FBB8E3F8}" destId="{C9CE2C1C-F9D0-425B-8469-F7635CB8C82F}" srcOrd="5" destOrd="0" presId="urn:microsoft.com/office/officeart/2005/8/layout/default"/>
    <dgm:cxn modelId="{1FD5787B-18D1-4EC0-A17E-5D78BAB4F036}" type="presParOf" srcId="{2E70C707-4309-4DBB-8C59-2639FBB8E3F8}" destId="{4CFD6CCF-DCC9-4D87-92C4-278C1DF7E1B1}" srcOrd="6" destOrd="0" presId="urn:microsoft.com/office/officeart/2005/8/layout/default"/>
    <dgm:cxn modelId="{021FCEB7-00CA-482E-9ACF-6F9A8D1F0400}" type="presParOf" srcId="{2E70C707-4309-4DBB-8C59-2639FBB8E3F8}" destId="{CD103FAA-F533-44CE-AE80-F569E83D2C37}" srcOrd="7" destOrd="0" presId="urn:microsoft.com/office/officeart/2005/8/layout/default"/>
    <dgm:cxn modelId="{112D7352-C055-495F-9027-CE118DFFD967}" type="presParOf" srcId="{2E70C707-4309-4DBB-8C59-2639FBB8E3F8}" destId="{D46549E6-7B37-4F98-9C0F-E2F067BCF65C}" srcOrd="8" destOrd="0" presId="urn:microsoft.com/office/officeart/2005/8/layout/default"/>
    <dgm:cxn modelId="{B2305DBC-CAB7-4FE4-970C-2BC05EFEBA54}" type="presParOf" srcId="{2E70C707-4309-4DBB-8C59-2639FBB8E3F8}" destId="{455440CE-79F0-4F95-B281-0B02451D80EA}" srcOrd="9" destOrd="0" presId="urn:microsoft.com/office/officeart/2005/8/layout/default"/>
    <dgm:cxn modelId="{697F9B9F-9736-4625-B4CE-5F95B8063F08}" type="presParOf" srcId="{2E70C707-4309-4DBB-8C59-2639FBB8E3F8}" destId="{49FA14F2-F6CA-437B-B707-591EC988D11F}" srcOrd="10" destOrd="0" presId="urn:microsoft.com/office/officeart/2005/8/layout/default"/>
    <dgm:cxn modelId="{C2B29FF9-E160-4889-BD2A-6562DF03D1A7}" type="presParOf" srcId="{2E70C707-4309-4DBB-8C59-2639FBB8E3F8}" destId="{37675033-CEC2-42B3-A5A9-A5AC21FE456D}" srcOrd="11" destOrd="0" presId="urn:microsoft.com/office/officeart/2005/8/layout/default"/>
    <dgm:cxn modelId="{7EA41C67-E90D-4F24-AAB0-01F873EE4BDB}" type="presParOf" srcId="{2E70C707-4309-4DBB-8C59-2639FBB8E3F8}" destId="{C917FFB4-F707-4888-8D26-39CBF0ED5F9E}" srcOrd="12" destOrd="0" presId="urn:microsoft.com/office/officeart/2005/8/layout/default"/>
    <dgm:cxn modelId="{494BAFD4-34FB-40C5-AAD0-BCEE2B15814B}" type="presParOf" srcId="{2E70C707-4309-4DBB-8C59-2639FBB8E3F8}" destId="{CC6B3A96-C1D9-4874-B455-E9BEBF258629}" srcOrd="13" destOrd="0" presId="urn:microsoft.com/office/officeart/2005/8/layout/default"/>
    <dgm:cxn modelId="{B6619F52-2C9E-42AE-BA2E-90341307C593}" type="presParOf" srcId="{2E70C707-4309-4DBB-8C59-2639FBB8E3F8}" destId="{23D8BDBE-5D44-40E9-A27B-498B963F6156}" srcOrd="14" destOrd="0" presId="urn:microsoft.com/office/officeart/2005/8/layout/default"/>
    <dgm:cxn modelId="{1CB66221-0F25-496B-AE81-B46F70431075}" type="presParOf" srcId="{2E70C707-4309-4DBB-8C59-2639FBB8E3F8}" destId="{A0E3BA8F-FCBE-4A4F-A78E-8712CC7D1600}" srcOrd="15" destOrd="0" presId="urn:microsoft.com/office/officeart/2005/8/layout/default"/>
    <dgm:cxn modelId="{582481B7-C074-4CF4-AFB9-55CBF8CC7344}" type="presParOf" srcId="{2E70C707-4309-4DBB-8C59-2639FBB8E3F8}" destId="{67883882-9EEB-485A-9617-B86C9D12382B}" srcOrd="16" destOrd="0" presId="urn:microsoft.com/office/officeart/2005/8/layout/default"/>
    <dgm:cxn modelId="{98FA5DA7-827D-4133-B2CB-76FB93B9B37F}" type="presParOf" srcId="{2E70C707-4309-4DBB-8C59-2639FBB8E3F8}" destId="{971DC1F7-292E-4382-AB69-C0A3CAF10477}" srcOrd="17" destOrd="0" presId="urn:microsoft.com/office/officeart/2005/8/layout/default"/>
    <dgm:cxn modelId="{AA4383A6-6D28-488D-94D0-E2376C00B493}" type="presParOf" srcId="{2E70C707-4309-4DBB-8C59-2639FBB8E3F8}" destId="{FB167A23-6D05-47D4-8BA9-654B53CC8553}" srcOrd="18" destOrd="0" presId="urn:microsoft.com/office/officeart/2005/8/layout/default"/>
    <dgm:cxn modelId="{66C242A6-C01E-4CDC-A998-A7CE4DDA5EE0}" type="presParOf" srcId="{2E70C707-4309-4DBB-8C59-2639FBB8E3F8}" destId="{C07FE63E-9394-4C2F-BB91-36662221439B}" srcOrd="19" destOrd="0" presId="urn:microsoft.com/office/officeart/2005/8/layout/default"/>
    <dgm:cxn modelId="{21515066-FB1A-4F5D-9800-46E582820DD6}" type="presParOf" srcId="{2E70C707-4309-4DBB-8C59-2639FBB8E3F8}" destId="{4BE6E18F-58C8-4928-A537-9364F4A9E907}" srcOrd="20" destOrd="0" presId="urn:microsoft.com/office/officeart/2005/8/layout/default"/>
    <dgm:cxn modelId="{618FE02F-B457-4ECE-A048-7F57D6BDB461}" type="presParOf" srcId="{2E70C707-4309-4DBB-8C59-2639FBB8E3F8}" destId="{9426767C-3327-4D79-84D5-AA6855F680D6}" srcOrd="21" destOrd="0" presId="urn:microsoft.com/office/officeart/2005/8/layout/default"/>
    <dgm:cxn modelId="{BB1B7D75-4C78-4D1C-9D28-B250E3CD6A3D}" type="presParOf" srcId="{2E70C707-4309-4DBB-8C59-2639FBB8E3F8}" destId="{0C9BB933-5176-4C72-AF2C-1136FD551CE5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7F0FCF-F382-436E-8EFA-79E4A5E657E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613123A-4E9F-4636-BA99-C074220EF8E9}">
      <dgm:prSet/>
      <dgm:spPr/>
      <dgm:t>
        <a:bodyPr/>
        <a:lstStyle/>
        <a:p>
          <a:r>
            <a:rPr lang="en-US"/>
            <a:t>The majority of both male and female African-American participants reported plans to attend college.</a:t>
          </a:r>
        </a:p>
      </dgm:t>
    </dgm:pt>
    <dgm:pt modelId="{EAF1EE86-9B7A-40DE-B9D8-565268A9BF04}" type="parTrans" cxnId="{74B0F632-02AC-403A-9025-1A2D56BD7297}">
      <dgm:prSet/>
      <dgm:spPr/>
      <dgm:t>
        <a:bodyPr/>
        <a:lstStyle/>
        <a:p>
          <a:endParaRPr lang="en-US"/>
        </a:p>
      </dgm:t>
    </dgm:pt>
    <dgm:pt modelId="{8B83765D-7600-4515-A431-863211DCBB98}" type="sibTrans" cxnId="{74B0F632-02AC-403A-9025-1A2D56BD7297}">
      <dgm:prSet/>
      <dgm:spPr/>
      <dgm:t>
        <a:bodyPr/>
        <a:lstStyle/>
        <a:p>
          <a:endParaRPr lang="en-US"/>
        </a:p>
      </dgm:t>
    </dgm:pt>
    <dgm:pt modelId="{4D83AF81-FDD5-4FD6-9DC1-F30DB25A3509}">
      <dgm:prSet/>
      <dgm:spPr/>
      <dgm:t>
        <a:bodyPr/>
        <a:lstStyle/>
        <a:p>
          <a:r>
            <a:rPr lang="en-US"/>
            <a:t>Most white female participants reported they plan to attend college.</a:t>
          </a:r>
        </a:p>
      </dgm:t>
    </dgm:pt>
    <dgm:pt modelId="{E27A8010-9A84-4B8E-95FB-9C81446C8E1F}" type="parTrans" cxnId="{B284DBCF-5F0A-46EE-8CE6-611B161D6692}">
      <dgm:prSet/>
      <dgm:spPr/>
      <dgm:t>
        <a:bodyPr/>
        <a:lstStyle/>
        <a:p>
          <a:endParaRPr lang="en-US"/>
        </a:p>
      </dgm:t>
    </dgm:pt>
    <dgm:pt modelId="{B3CA31E5-1051-47B9-B32F-A9EF5C108EBC}" type="sibTrans" cxnId="{B284DBCF-5F0A-46EE-8CE6-611B161D6692}">
      <dgm:prSet/>
      <dgm:spPr/>
      <dgm:t>
        <a:bodyPr/>
        <a:lstStyle/>
        <a:p>
          <a:endParaRPr lang="en-US"/>
        </a:p>
      </dgm:t>
    </dgm:pt>
    <dgm:pt modelId="{1CBD3680-B4E0-4576-99A7-F8A41C97C1FA}">
      <dgm:prSet/>
      <dgm:spPr/>
      <dgm:t>
        <a:bodyPr/>
        <a:lstStyle/>
        <a:p>
          <a:r>
            <a:rPr lang="en-US"/>
            <a:t>Some white male participants reported they plan to attend college.</a:t>
          </a:r>
        </a:p>
      </dgm:t>
    </dgm:pt>
    <dgm:pt modelId="{E6CFA381-8765-430B-9199-34770F71D558}" type="parTrans" cxnId="{A451595B-9790-4CC8-8CC1-C999495DDAE7}">
      <dgm:prSet/>
      <dgm:spPr/>
      <dgm:t>
        <a:bodyPr/>
        <a:lstStyle/>
        <a:p>
          <a:endParaRPr lang="en-US"/>
        </a:p>
      </dgm:t>
    </dgm:pt>
    <dgm:pt modelId="{99114173-5146-452C-9EFB-A44EB4AF7412}" type="sibTrans" cxnId="{A451595B-9790-4CC8-8CC1-C999495DDAE7}">
      <dgm:prSet/>
      <dgm:spPr/>
      <dgm:t>
        <a:bodyPr/>
        <a:lstStyle/>
        <a:p>
          <a:endParaRPr lang="en-US"/>
        </a:p>
      </dgm:t>
    </dgm:pt>
    <dgm:pt modelId="{29F39414-A546-41FB-8F12-CF3230768B88}">
      <dgm:prSet/>
      <dgm:spPr/>
      <dgm:t>
        <a:bodyPr/>
        <a:lstStyle/>
        <a:p>
          <a:r>
            <a:rPr lang="en-US" dirty="0"/>
            <a:t>Three white male participants reported plans to join the military.</a:t>
          </a:r>
        </a:p>
      </dgm:t>
    </dgm:pt>
    <dgm:pt modelId="{0620DCDD-22AA-4928-A4AF-307E4D80E3CD}" type="parTrans" cxnId="{8284C162-2B52-4728-BBFF-AEBAF6B8053A}">
      <dgm:prSet/>
      <dgm:spPr/>
      <dgm:t>
        <a:bodyPr/>
        <a:lstStyle/>
        <a:p>
          <a:endParaRPr lang="en-US"/>
        </a:p>
      </dgm:t>
    </dgm:pt>
    <dgm:pt modelId="{09009489-D5BB-40AE-B4D8-9FFE7B6BC91C}" type="sibTrans" cxnId="{8284C162-2B52-4728-BBFF-AEBAF6B8053A}">
      <dgm:prSet/>
      <dgm:spPr/>
      <dgm:t>
        <a:bodyPr/>
        <a:lstStyle/>
        <a:p>
          <a:endParaRPr lang="en-US"/>
        </a:p>
      </dgm:t>
    </dgm:pt>
    <dgm:pt modelId="{463D4E32-3AFC-4E5E-8C4B-A4AC19B4B941}">
      <dgm:prSet/>
      <dgm:spPr/>
      <dgm:t>
        <a:bodyPr/>
        <a:lstStyle/>
        <a:p>
          <a:r>
            <a:rPr lang="en-US"/>
            <a:t>A few white male participants reported plans to work in a trade.</a:t>
          </a:r>
        </a:p>
      </dgm:t>
    </dgm:pt>
    <dgm:pt modelId="{8D676CC9-65E6-417F-87A2-91DFE3F02D5C}" type="parTrans" cxnId="{73885602-A383-4BF7-81DD-1A94D7DF990F}">
      <dgm:prSet/>
      <dgm:spPr/>
      <dgm:t>
        <a:bodyPr/>
        <a:lstStyle/>
        <a:p>
          <a:endParaRPr lang="en-US"/>
        </a:p>
      </dgm:t>
    </dgm:pt>
    <dgm:pt modelId="{5C781DEF-9C9A-42ED-98A2-5DB5D4E11154}" type="sibTrans" cxnId="{73885602-A383-4BF7-81DD-1A94D7DF990F}">
      <dgm:prSet/>
      <dgm:spPr/>
      <dgm:t>
        <a:bodyPr/>
        <a:lstStyle/>
        <a:p>
          <a:endParaRPr lang="en-US"/>
        </a:p>
      </dgm:t>
    </dgm:pt>
    <dgm:pt modelId="{02E73256-5EE4-46D4-B536-3D4ECA915E82}">
      <dgm:prSet/>
      <dgm:spPr/>
      <dgm:t>
        <a:bodyPr/>
        <a:lstStyle/>
        <a:p>
          <a:r>
            <a:rPr lang="en-US"/>
            <a:t>The Latinx and multicultural female participants reported they plan to attend college.</a:t>
          </a:r>
        </a:p>
      </dgm:t>
    </dgm:pt>
    <dgm:pt modelId="{862C9553-42AA-4909-B4FA-E0C3EE23D165}" type="parTrans" cxnId="{B6F3F6B8-4DC0-4D5B-8CDE-EA9A7EAB7ED3}">
      <dgm:prSet/>
      <dgm:spPr/>
      <dgm:t>
        <a:bodyPr/>
        <a:lstStyle/>
        <a:p>
          <a:endParaRPr lang="en-US"/>
        </a:p>
      </dgm:t>
    </dgm:pt>
    <dgm:pt modelId="{E1DF6A15-54BC-4478-944C-8B8B17F44DE0}" type="sibTrans" cxnId="{B6F3F6B8-4DC0-4D5B-8CDE-EA9A7EAB7ED3}">
      <dgm:prSet/>
      <dgm:spPr/>
      <dgm:t>
        <a:bodyPr/>
        <a:lstStyle/>
        <a:p>
          <a:endParaRPr lang="en-US"/>
        </a:p>
      </dgm:t>
    </dgm:pt>
    <dgm:pt modelId="{83806CD6-8035-4C23-938C-1A34D2D38C3D}" type="pres">
      <dgm:prSet presAssocID="{687F0FCF-F382-436E-8EFA-79E4A5E657EC}" presName="linear" presStyleCnt="0">
        <dgm:presLayoutVars>
          <dgm:animLvl val="lvl"/>
          <dgm:resizeHandles val="exact"/>
        </dgm:presLayoutVars>
      </dgm:prSet>
      <dgm:spPr/>
    </dgm:pt>
    <dgm:pt modelId="{9389737F-C1CC-47FD-9C86-7DC7A04A23A6}" type="pres">
      <dgm:prSet presAssocID="{C613123A-4E9F-4636-BA99-C074220EF8E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A380BD3-861A-4097-82CA-DDF7B639E72D}" type="pres">
      <dgm:prSet presAssocID="{8B83765D-7600-4515-A431-863211DCBB98}" presName="spacer" presStyleCnt="0"/>
      <dgm:spPr/>
    </dgm:pt>
    <dgm:pt modelId="{DA83310F-1EFC-4C20-A4A9-55C9D449EC71}" type="pres">
      <dgm:prSet presAssocID="{4D83AF81-FDD5-4FD6-9DC1-F30DB25A350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B241EB9-2F56-434C-9E62-CC077A84E053}" type="pres">
      <dgm:prSet presAssocID="{B3CA31E5-1051-47B9-B32F-A9EF5C108EBC}" presName="spacer" presStyleCnt="0"/>
      <dgm:spPr/>
    </dgm:pt>
    <dgm:pt modelId="{632B7BAE-BD60-472B-A3C4-E06FA04875E2}" type="pres">
      <dgm:prSet presAssocID="{1CBD3680-B4E0-4576-99A7-F8A41C97C1F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A0ADB99-2E65-4916-8275-5A6DF1CB7949}" type="pres">
      <dgm:prSet presAssocID="{99114173-5146-452C-9EFB-A44EB4AF7412}" presName="spacer" presStyleCnt="0"/>
      <dgm:spPr/>
    </dgm:pt>
    <dgm:pt modelId="{242C5121-DF52-4424-A913-DC0ABC8524F3}" type="pres">
      <dgm:prSet presAssocID="{29F39414-A546-41FB-8F12-CF3230768B8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6F94522-38B4-4860-B111-B3AB225D7580}" type="pres">
      <dgm:prSet presAssocID="{09009489-D5BB-40AE-B4D8-9FFE7B6BC91C}" presName="spacer" presStyleCnt="0"/>
      <dgm:spPr/>
    </dgm:pt>
    <dgm:pt modelId="{D57F0CC2-9CAF-4027-9550-F582F17977F4}" type="pres">
      <dgm:prSet presAssocID="{463D4E32-3AFC-4E5E-8C4B-A4AC19B4B94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70B545-4185-44C6-8991-5CB7A8A38B5A}" type="pres">
      <dgm:prSet presAssocID="{5C781DEF-9C9A-42ED-98A2-5DB5D4E11154}" presName="spacer" presStyleCnt="0"/>
      <dgm:spPr/>
    </dgm:pt>
    <dgm:pt modelId="{DFB56FD4-D915-4EFD-8BD7-694A02038241}" type="pres">
      <dgm:prSet presAssocID="{02E73256-5EE4-46D4-B536-3D4ECA915E8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3885602-A383-4BF7-81DD-1A94D7DF990F}" srcId="{687F0FCF-F382-436E-8EFA-79E4A5E657EC}" destId="{463D4E32-3AFC-4E5E-8C4B-A4AC19B4B941}" srcOrd="4" destOrd="0" parTransId="{8D676CC9-65E6-417F-87A2-91DFE3F02D5C}" sibTransId="{5C781DEF-9C9A-42ED-98A2-5DB5D4E11154}"/>
    <dgm:cxn modelId="{99D38D16-7A78-4CDF-A8B2-A845D4AA8F36}" type="presOf" srcId="{02E73256-5EE4-46D4-B536-3D4ECA915E82}" destId="{DFB56FD4-D915-4EFD-8BD7-694A02038241}" srcOrd="0" destOrd="0" presId="urn:microsoft.com/office/officeart/2005/8/layout/vList2"/>
    <dgm:cxn modelId="{A40C4A22-97C4-402E-8036-ECAF642CCB5D}" type="presOf" srcId="{463D4E32-3AFC-4E5E-8C4B-A4AC19B4B941}" destId="{D57F0CC2-9CAF-4027-9550-F582F17977F4}" srcOrd="0" destOrd="0" presId="urn:microsoft.com/office/officeart/2005/8/layout/vList2"/>
    <dgm:cxn modelId="{74B0F632-02AC-403A-9025-1A2D56BD7297}" srcId="{687F0FCF-F382-436E-8EFA-79E4A5E657EC}" destId="{C613123A-4E9F-4636-BA99-C074220EF8E9}" srcOrd="0" destOrd="0" parTransId="{EAF1EE86-9B7A-40DE-B9D8-565268A9BF04}" sibTransId="{8B83765D-7600-4515-A431-863211DCBB98}"/>
    <dgm:cxn modelId="{99A65435-6A69-4BF6-8688-898830985D93}" type="presOf" srcId="{687F0FCF-F382-436E-8EFA-79E4A5E657EC}" destId="{83806CD6-8035-4C23-938C-1A34D2D38C3D}" srcOrd="0" destOrd="0" presId="urn:microsoft.com/office/officeart/2005/8/layout/vList2"/>
    <dgm:cxn modelId="{A451595B-9790-4CC8-8CC1-C999495DDAE7}" srcId="{687F0FCF-F382-436E-8EFA-79E4A5E657EC}" destId="{1CBD3680-B4E0-4576-99A7-F8A41C97C1FA}" srcOrd="2" destOrd="0" parTransId="{E6CFA381-8765-430B-9199-34770F71D558}" sibTransId="{99114173-5146-452C-9EFB-A44EB4AF7412}"/>
    <dgm:cxn modelId="{7EAC645D-F03F-48CE-BB97-8E91EA40C7B9}" type="presOf" srcId="{1CBD3680-B4E0-4576-99A7-F8A41C97C1FA}" destId="{632B7BAE-BD60-472B-A3C4-E06FA04875E2}" srcOrd="0" destOrd="0" presId="urn:microsoft.com/office/officeart/2005/8/layout/vList2"/>
    <dgm:cxn modelId="{8284C162-2B52-4728-BBFF-AEBAF6B8053A}" srcId="{687F0FCF-F382-436E-8EFA-79E4A5E657EC}" destId="{29F39414-A546-41FB-8F12-CF3230768B88}" srcOrd="3" destOrd="0" parTransId="{0620DCDD-22AA-4928-A4AF-307E4D80E3CD}" sibTransId="{09009489-D5BB-40AE-B4D8-9FFE7B6BC91C}"/>
    <dgm:cxn modelId="{8D11ADAE-4FD6-4BFA-B40C-2CCEA0A23B86}" type="presOf" srcId="{C613123A-4E9F-4636-BA99-C074220EF8E9}" destId="{9389737F-C1CC-47FD-9C86-7DC7A04A23A6}" srcOrd="0" destOrd="0" presId="urn:microsoft.com/office/officeart/2005/8/layout/vList2"/>
    <dgm:cxn modelId="{B6F3F6B8-4DC0-4D5B-8CDE-EA9A7EAB7ED3}" srcId="{687F0FCF-F382-436E-8EFA-79E4A5E657EC}" destId="{02E73256-5EE4-46D4-B536-3D4ECA915E82}" srcOrd="5" destOrd="0" parTransId="{862C9553-42AA-4909-B4FA-E0C3EE23D165}" sibTransId="{E1DF6A15-54BC-4478-944C-8B8B17F44DE0}"/>
    <dgm:cxn modelId="{9E7B62CF-C369-44DA-8DAE-2CF3F4608043}" type="presOf" srcId="{29F39414-A546-41FB-8F12-CF3230768B88}" destId="{242C5121-DF52-4424-A913-DC0ABC8524F3}" srcOrd="0" destOrd="0" presId="urn:microsoft.com/office/officeart/2005/8/layout/vList2"/>
    <dgm:cxn modelId="{B284DBCF-5F0A-46EE-8CE6-611B161D6692}" srcId="{687F0FCF-F382-436E-8EFA-79E4A5E657EC}" destId="{4D83AF81-FDD5-4FD6-9DC1-F30DB25A3509}" srcOrd="1" destOrd="0" parTransId="{E27A8010-9A84-4B8E-95FB-9C81446C8E1F}" sibTransId="{B3CA31E5-1051-47B9-B32F-A9EF5C108EBC}"/>
    <dgm:cxn modelId="{195A6DD2-FA2D-4D60-AE05-603F7D2DA988}" type="presOf" srcId="{4D83AF81-FDD5-4FD6-9DC1-F30DB25A3509}" destId="{DA83310F-1EFC-4C20-A4A9-55C9D449EC71}" srcOrd="0" destOrd="0" presId="urn:microsoft.com/office/officeart/2005/8/layout/vList2"/>
    <dgm:cxn modelId="{47BA10D2-8F47-4BA9-831B-7470F259E2C2}" type="presParOf" srcId="{83806CD6-8035-4C23-938C-1A34D2D38C3D}" destId="{9389737F-C1CC-47FD-9C86-7DC7A04A23A6}" srcOrd="0" destOrd="0" presId="urn:microsoft.com/office/officeart/2005/8/layout/vList2"/>
    <dgm:cxn modelId="{2885C15C-EADC-45B9-B66C-7F46ED049296}" type="presParOf" srcId="{83806CD6-8035-4C23-938C-1A34D2D38C3D}" destId="{0A380BD3-861A-4097-82CA-DDF7B639E72D}" srcOrd="1" destOrd="0" presId="urn:microsoft.com/office/officeart/2005/8/layout/vList2"/>
    <dgm:cxn modelId="{80721F78-8014-4383-8A6D-E4886998306D}" type="presParOf" srcId="{83806CD6-8035-4C23-938C-1A34D2D38C3D}" destId="{DA83310F-1EFC-4C20-A4A9-55C9D449EC71}" srcOrd="2" destOrd="0" presId="urn:microsoft.com/office/officeart/2005/8/layout/vList2"/>
    <dgm:cxn modelId="{7BA76245-E0D9-4DA4-BDE4-E5A77EE9EC56}" type="presParOf" srcId="{83806CD6-8035-4C23-938C-1A34D2D38C3D}" destId="{3B241EB9-2F56-434C-9E62-CC077A84E053}" srcOrd="3" destOrd="0" presId="urn:microsoft.com/office/officeart/2005/8/layout/vList2"/>
    <dgm:cxn modelId="{B93061A3-3B59-40EA-B8F6-C05D31074B49}" type="presParOf" srcId="{83806CD6-8035-4C23-938C-1A34D2D38C3D}" destId="{632B7BAE-BD60-472B-A3C4-E06FA04875E2}" srcOrd="4" destOrd="0" presId="urn:microsoft.com/office/officeart/2005/8/layout/vList2"/>
    <dgm:cxn modelId="{F829B878-4E90-4D34-AB9B-F15589F97326}" type="presParOf" srcId="{83806CD6-8035-4C23-938C-1A34D2D38C3D}" destId="{BA0ADB99-2E65-4916-8275-5A6DF1CB7949}" srcOrd="5" destOrd="0" presId="urn:microsoft.com/office/officeart/2005/8/layout/vList2"/>
    <dgm:cxn modelId="{41353F23-A725-4FDD-9887-289F61F27699}" type="presParOf" srcId="{83806CD6-8035-4C23-938C-1A34D2D38C3D}" destId="{242C5121-DF52-4424-A913-DC0ABC8524F3}" srcOrd="6" destOrd="0" presId="urn:microsoft.com/office/officeart/2005/8/layout/vList2"/>
    <dgm:cxn modelId="{6BDB5DB2-F6BD-4E00-AC5E-5567A69F62EC}" type="presParOf" srcId="{83806CD6-8035-4C23-938C-1A34D2D38C3D}" destId="{F6F94522-38B4-4860-B111-B3AB225D7580}" srcOrd="7" destOrd="0" presId="urn:microsoft.com/office/officeart/2005/8/layout/vList2"/>
    <dgm:cxn modelId="{1F7CAAE1-7C6E-4EFE-B883-C609B4D94D70}" type="presParOf" srcId="{83806CD6-8035-4C23-938C-1A34D2D38C3D}" destId="{D57F0CC2-9CAF-4027-9550-F582F17977F4}" srcOrd="8" destOrd="0" presId="urn:microsoft.com/office/officeart/2005/8/layout/vList2"/>
    <dgm:cxn modelId="{A0CAEDD2-0173-41E4-B045-04BBA9BD072D}" type="presParOf" srcId="{83806CD6-8035-4C23-938C-1A34D2D38C3D}" destId="{9E70B545-4185-44C6-8991-5CB7A8A38B5A}" srcOrd="9" destOrd="0" presId="urn:microsoft.com/office/officeart/2005/8/layout/vList2"/>
    <dgm:cxn modelId="{2C5B0AC7-FDD0-4631-BB35-CA7EB6B09DA7}" type="presParOf" srcId="{83806CD6-8035-4C23-938C-1A34D2D38C3D}" destId="{DFB56FD4-D915-4EFD-8BD7-694A0203824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57CDE5-E81E-41F3-9435-F5606F97AC94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199095D-36F8-4A4F-AA37-DA085622A560}">
      <dgm:prSet/>
      <dgm:spPr/>
      <dgm:t>
        <a:bodyPr/>
        <a:lstStyle/>
        <a:p>
          <a:r>
            <a:rPr lang="en-US" dirty="0">
              <a:latin typeface="Arial Black" panose="020B0A04020102020204" pitchFamily="34" charset="0"/>
            </a:rPr>
            <a:t>Establish</a:t>
          </a:r>
        </a:p>
      </dgm:t>
    </dgm:pt>
    <dgm:pt modelId="{CAFE87BC-0518-42DD-9CF9-A1175CA6BAD1}" type="parTrans" cxnId="{5FAA95C3-280A-4D0E-A021-4690BCC4EC7E}">
      <dgm:prSet/>
      <dgm:spPr/>
      <dgm:t>
        <a:bodyPr/>
        <a:lstStyle/>
        <a:p>
          <a:endParaRPr lang="en-US"/>
        </a:p>
      </dgm:t>
    </dgm:pt>
    <dgm:pt modelId="{AC06E588-B002-4E30-B4F8-6FBE0FA5956F}" type="sibTrans" cxnId="{5FAA95C3-280A-4D0E-A021-4690BCC4EC7E}">
      <dgm:prSet/>
      <dgm:spPr/>
      <dgm:t>
        <a:bodyPr/>
        <a:lstStyle/>
        <a:p>
          <a:endParaRPr lang="en-US"/>
        </a:p>
      </dgm:t>
    </dgm:pt>
    <dgm:pt modelId="{43EC7D91-F719-4AEB-8899-6596926BB858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Establish a Life Skills class that focuses on college preparations and adulting. If this is not possible, consider how these topics can be integrated into existing classes.</a:t>
          </a:r>
        </a:p>
      </dgm:t>
    </dgm:pt>
    <dgm:pt modelId="{39056C56-43C5-41AF-9A1C-C008472CFFFF}" type="parTrans" cxnId="{882416D3-149D-41CF-9D9C-0FFE1EABF3A9}">
      <dgm:prSet/>
      <dgm:spPr/>
      <dgm:t>
        <a:bodyPr/>
        <a:lstStyle/>
        <a:p>
          <a:endParaRPr lang="en-US"/>
        </a:p>
      </dgm:t>
    </dgm:pt>
    <dgm:pt modelId="{037813F9-26DA-460D-AE0B-49D6B705824E}" type="sibTrans" cxnId="{882416D3-149D-41CF-9D9C-0FFE1EABF3A9}">
      <dgm:prSet/>
      <dgm:spPr/>
      <dgm:t>
        <a:bodyPr/>
        <a:lstStyle/>
        <a:p>
          <a:endParaRPr lang="en-US"/>
        </a:p>
      </dgm:t>
    </dgm:pt>
    <dgm:pt modelId="{7282AD99-84FB-432C-9B9F-E5A6571D223A}">
      <dgm:prSet/>
      <dgm:spPr>
        <a:solidFill>
          <a:schemeClr val="accent3"/>
        </a:solidFill>
      </dgm:spPr>
      <dgm:t>
        <a:bodyPr/>
        <a:lstStyle/>
        <a:p>
          <a:r>
            <a:rPr lang="en-US" dirty="0">
              <a:latin typeface="Arial Black" panose="020B0A04020102020204" pitchFamily="34" charset="0"/>
            </a:rPr>
            <a:t>Create</a:t>
          </a:r>
        </a:p>
      </dgm:t>
    </dgm:pt>
    <dgm:pt modelId="{4C5EDE1D-9295-4DDB-ADE3-A7E497179168}" type="parTrans" cxnId="{FE91CC6B-0A8B-4123-B359-DDA7B539B3EE}">
      <dgm:prSet/>
      <dgm:spPr/>
      <dgm:t>
        <a:bodyPr/>
        <a:lstStyle/>
        <a:p>
          <a:endParaRPr lang="en-US"/>
        </a:p>
      </dgm:t>
    </dgm:pt>
    <dgm:pt modelId="{A23E5EAB-7E97-4763-8B80-6A20CED36891}" type="sibTrans" cxnId="{FE91CC6B-0A8B-4123-B359-DDA7B539B3EE}">
      <dgm:prSet/>
      <dgm:spPr/>
      <dgm:t>
        <a:bodyPr/>
        <a:lstStyle/>
        <a:p>
          <a:endParaRPr lang="en-US"/>
        </a:p>
      </dgm:t>
    </dgm:pt>
    <dgm:pt modelId="{A5FF924A-A534-4955-8D19-33894FC842D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Create more uniformity among area high schools in the Career Technical Education Program, Upward Bound, and Jobs for Michigan programs.</a:t>
          </a:r>
        </a:p>
      </dgm:t>
    </dgm:pt>
    <dgm:pt modelId="{A2F9E536-31B6-48BD-AD7C-5C3B488D6030}" type="parTrans" cxnId="{3072496D-D15B-407D-9DEC-54614D9E8BF2}">
      <dgm:prSet/>
      <dgm:spPr/>
      <dgm:t>
        <a:bodyPr/>
        <a:lstStyle/>
        <a:p>
          <a:endParaRPr lang="en-US"/>
        </a:p>
      </dgm:t>
    </dgm:pt>
    <dgm:pt modelId="{C236A024-711F-4C41-A39E-2BE5010257EB}" type="sibTrans" cxnId="{3072496D-D15B-407D-9DEC-54614D9E8BF2}">
      <dgm:prSet/>
      <dgm:spPr/>
      <dgm:t>
        <a:bodyPr/>
        <a:lstStyle/>
        <a:p>
          <a:endParaRPr lang="en-US"/>
        </a:p>
      </dgm:t>
    </dgm:pt>
    <dgm:pt modelId="{05583A3F-893D-40F8-8DA9-BF2DB49E2F0E}">
      <dgm:prSet/>
      <dgm:spPr>
        <a:solidFill>
          <a:schemeClr val="accent4"/>
        </a:solidFill>
      </dgm:spPr>
      <dgm:t>
        <a:bodyPr/>
        <a:lstStyle/>
        <a:p>
          <a:r>
            <a:rPr lang="en-US" dirty="0">
              <a:latin typeface="Arial Black" panose="020B0A04020102020204" pitchFamily="34" charset="0"/>
            </a:rPr>
            <a:t>Provide</a:t>
          </a:r>
        </a:p>
      </dgm:t>
    </dgm:pt>
    <dgm:pt modelId="{04D41C02-10AD-4390-9831-6BA238E87C32}" type="parTrans" cxnId="{B883EB42-97C4-4F9A-BFD8-9F98059D262B}">
      <dgm:prSet/>
      <dgm:spPr/>
      <dgm:t>
        <a:bodyPr/>
        <a:lstStyle/>
        <a:p>
          <a:endParaRPr lang="en-US"/>
        </a:p>
      </dgm:t>
    </dgm:pt>
    <dgm:pt modelId="{07176AEA-E270-4FA5-BF83-44AC731E7F39}" type="sibTrans" cxnId="{B883EB42-97C4-4F9A-BFD8-9F98059D262B}">
      <dgm:prSet/>
      <dgm:spPr/>
      <dgm:t>
        <a:bodyPr/>
        <a:lstStyle/>
        <a:p>
          <a:endParaRPr lang="en-US"/>
        </a:p>
      </dgm:t>
    </dgm:pt>
    <dgm:pt modelId="{F9C79DC2-1D0A-4ED8-8FB3-52E1599A1852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Provide college preview days for juniors and seniors where colleges/universities are invited to talk with students about the various academic programs.</a:t>
          </a:r>
        </a:p>
      </dgm:t>
    </dgm:pt>
    <dgm:pt modelId="{E72D0825-17CE-4947-A057-D980D237A7F5}" type="parTrans" cxnId="{21E4DACB-6D3B-494C-A240-126B2B0E0052}">
      <dgm:prSet/>
      <dgm:spPr/>
      <dgm:t>
        <a:bodyPr/>
        <a:lstStyle/>
        <a:p>
          <a:endParaRPr lang="en-US"/>
        </a:p>
      </dgm:t>
    </dgm:pt>
    <dgm:pt modelId="{5C6B81D9-84BB-4F99-B578-E9ADDB5CA16E}" type="sibTrans" cxnId="{21E4DACB-6D3B-494C-A240-126B2B0E0052}">
      <dgm:prSet/>
      <dgm:spPr/>
      <dgm:t>
        <a:bodyPr/>
        <a:lstStyle/>
        <a:p>
          <a:endParaRPr lang="en-US"/>
        </a:p>
      </dgm:t>
    </dgm:pt>
    <dgm:pt modelId="{F6733499-0E35-402B-ABA6-3DD8DEF43B84}" type="pres">
      <dgm:prSet presAssocID="{AF57CDE5-E81E-41F3-9435-F5606F97AC94}" presName="Name0" presStyleCnt="0">
        <dgm:presLayoutVars>
          <dgm:dir/>
          <dgm:animLvl val="lvl"/>
          <dgm:resizeHandles val="exact"/>
        </dgm:presLayoutVars>
      </dgm:prSet>
      <dgm:spPr/>
    </dgm:pt>
    <dgm:pt modelId="{0C793A8D-507C-4D3D-971C-0D6A0E38F94C}" type="pres">
      <dgm:prSet presAssocID="{D199095D-36F8-4A4F-AA37-DA085622A560}" presName="composite" presStyleCnt="0"/>
      <dgm:spPr/>
    </dgm:pt>
    <dgm:pt modelId="{65F3BF0D-4B45-4B8C-8932-CAD9768935E0}" type="pres">
      <dgm:prSet presAssocID="{D199095D-36F8-4A4F-AA37-DA085622A56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94874C1-7991-4F2D-AC3B-56F00E5B459F}" type="pres">
      <dgm:prSet presAssocID="{D199095D-36F8-4A4F-AA37-DA085622A560}" presName="desTx" presStyleLbl="alignAccFollowNode1" presStyleIdx="0" presStyleCnt="3">
        <dgm:presLayoutVars>
          <dgm:bulletEnabled val="1"/>
        </dgm:presLayoutVars>
      </dgm:prSet>
      <dgm:spPr/>
    </dgm:pt>
    <dgm:pt modelId="{84CCDC80-8F2A-443C-AD15-42CF81A07021}" type="pres">
      <dgm:prSet presAssocID="{AC06E588-B002-4E30-B4F8-6FBE0FA5956F}" presName="space" presStyleCnt="0"/>
      <dgm:spPr/>
    </dgm:pt>
    <dgm:pt modelId="{FDE2913D-DF9E-46E3-8E93-708ED952DF60}" type="pres">
      <dgm:prSet presAssocID="{7282AD99-84FB-432C-9B9F-E5A6571D223A}" presName="composite" presStyleCnt="0"/>
      <dgm:spPr/>
    </dgm:pt>
    <dgm:pt modelId="{FECF205C-FFD0-4206-8199-999F12FB1C5A}" type="pres">
      <dgm:prSet presAssocID="{7282AD99-84FB-432C-9B9F-E5A6571D223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17817B5-44A2-4CCA-8BC9-7CD8B95F16FD}" type="pres">
      <dgm:prSet presAssocID="{7282AD99-84FB-432C-9B9F-E5A6571D223A}" presName="desTx" presStyleLbl="alignAccFollowNode1" presStyleIdx="1" presStyleCnt="3">
        <dgm:presLayoutVars>
          <dgm:bulletEnabled val="1"/>
        </dgm:presLayoutVars>
      </dgm:prSet>
      <dgm:spPr/>
    </dgm:pt>
    <dgm:pt modelId="{BE33948D-E9CE-4E90-959A-08C292AB00BC}" type="pres">
      <dgm:prSet presAssocID="{A23E5EAB-7E97-4763-8B80-6A20CED36891}" presName="space" presStyleCnt="0"/>
      <dgm:spPr/>
    </dgm:pt>
    <dgm:pt modelId="{CD75BC3D-7167-41BC-820C-E4C18F5D62AB}" type="pres">
      <dgm:prSet presAssocID="{05583A3F-893D-40F8-8DA9-BF2DB49E2F0E}" presName="composite" presStyleCnt="0"/>
      <dgm:spPr/>
    </dgm:pt>
    <dgm:pt modelId="{F9C17A74-05C3-44CF-B06D-315E10B6A2D4}" type="pres">
      <dgm:prSet presAssocID="{05583A3F-893D-40F8-8DA9-BF2DB49E2F0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BA660DB-2178-46C1-9C3E-FCE08C6E02A1}" type="pres">
      <dgm:prSet presAssocID="{05583A3F-893D-40F8-8DA9-BF2DB49E2F0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883EB42-97C4-4F9A-BFD8-9F98059D262B}" srcId="{AF57CDE5-E81E-41F3-9435-F5606F97AC94}" destId="{05583A3F-893D-40F8-8DA9-BF2DB49E2F0E}" srcOrd="2" destOrd="0" parTransId="{04D41C02-10AD-4390-9831-6BA238E87C32}" sibTransId="{07176AEA-E270-4FA5-BF83-44AC731E7F39}"/>
    <dgm:cxn modelId="{FE91CC6B-0A8B-4123-B359-DDA7B539B3EE}" srcId="{AF57CDE5-E81E-41F3-9435-F5606F97AC94}" destId="{7282AD99-84FB-432C-9B9F-E5A6571D223A}" srcOrd="1" destOrd="0" parTransId="{4C5EDE1D-9295-4DDB-ADE3-A7E497179168}" sibTransId="{A23E5EAB-7E97-4763-8B80-6A20CED36891}"/>
    <dgm:cxn modelId="{3072496D-D15B-407D-9DEC-54614D9E8BF2}" srcId="{7282AD99-84FB-432C-9B9F-E5A6571D223A}" destId="{A5FF924A-A534-4955-8D19-33894FC842DF}" srcOrd="0" destOrd="0" parTransId="{A2F9E536-31B6-48BD-AD7C-5C3B488D6030}" sibTransId="{C236A024-711F-4C41-A39E-2BE5010257EB}"/>
    <dgm:cxn modelId="{1E9A3C72-634A-41C8-9D91-5DE7B27D8998}" type="presOf" srcId="{7282AD99-84FB-432C-9B9F-E5A6571D223A}" destId="{FECF205C-FFD0-4206-8199-999F12FB1C5A}" srcOrd="0" destOrd="0" presId="urn:microsoft.com/office/officeart/2005/8/layout/hList1"/>
    <dgm:cxn modelId="{E8C61954-D090-44AB-8979-D45CF1B2CC81}" type="presOf" srcId="{05583A3F-893D-40F8-8DA9-BF2DB49E2F0E}" destId="{F9C17A74-05C3-44CF-B06D-315E10B6A2D4}" srcOrd="0" destOrd="0" presId="urn:microsoft.com/office/officeart/2005/8/layout/hList1"/>
    <dgm:cxn modelId="{A8FAE458-B7C0-4D6F-AA35-53E433E76E0C}" type="presOf" srcId="{43EC7D91-F719-4AEB-8899-6596926BB858}" destId="{D94874C1-7991-4F2D-AC3B-56F00E5B459F}" srcOrd="0" destOrd="0" presId="urn:microsoft.com/office/officeart/2005/8/layout/hList1"/>
    <dgm:cxn modelId="{EB4D4A93-B6CB-4164-80F0-4CA3097FE454}" type="presOf" srcId="{AF57CDE5-E81E-41F3-9435-F5606F97AC94}" destId="{F6733499-0E35-402B-ABA6-3DD8DEF43B84}" srcOrd="0" destOrd="0" presId="urn:microsoft.com/office/officeart/2005/8/layout/hList1"/>
    <dgm:cxn modelId="{5FAA95C3-280A-4D0E-A021-4690BCC4EC7E}" srcId="{AF57CDE5-E81E-41F3-9435-F5606F97AC94}" destId="{D199095D-36F8-4A4F-AA37-DA085622A560}" srcOrd="0" destOrd="0" parTransId="{CAFE87BC-0518-42DD-9CF9-A1175CA6BAD1}" sibTransId="{AC06E588-B002-4E30-B4F8-6FBE0FA5956F}"/>
    <dgm:cxn modelId="{CF2CE6C3-C188-473F-A5F2-3BE65175D5B9}" type="presOf" srcId="{F9C79DC2-1D0A-4ED8-8FB3-52E1599A1852}" destId="{CBA660DB-2178-46C1-9C3E-FCE08C6E02A1}" srcOrd="0" destOrd="0" presId="urn:microsoft.com/office/officeart/2005/8/layout/hList1"/>
    <dgm:cxn modelId="{46DF75CB-8C5B-46C6-B12B-2E2F33AA6A76}" type="presOf" srcId="{A5FF924A-A534-4955-8D19-33894FC842DF}" destId="{B17817B5-44A2-4CCA-8BC9-7CD8B95F16FD}" srcOrd="0" destOrd="0" presId="urn:microsoft.com/office/officeart/2005/8/layout/hList1"/>
    <dgm:cxn modelId="{21E4DACB-6D3B-494C-A240-126B2B0E0052}" srcId="{05583A3F-893D-40F8-8DA9-BF2DB49E2F0E}" destId="{F9C79DC2-1D0A-4ED8-8FB3-52E1599A1852}" srcOrd="0" destOrd="0" parTransId="{E72D0825-17CE-4947-A057-D980D237A7F5}" sibTransId="{5C6B81D9-84BB-4F99-B578-E9ADDB5CA16E}"/>
    <dgm:cxn modelId="{28588ACD-9394-413F-A874-181976437921}" type="presOf" srcId="{D199095D-36F8-4A4F-AA37-DA085622A560}" destId="{65F3BF0D-4B45-4B8C-8932-CAD9768935E0}" srcOrd="0" destOrd="0" presId="urn:microsoft.com/office/officeart/2005/8/layout/hList1"/>
    <dgm:cxn modelId="{882416D3-149D-41CF-9D9C-0FFE1EABF3A9}" srcId="{D199095D-36F8-4A4F-AA37-DA085622A560}" destId="{43EC7D91-F719-4AEB-8899-6596926BB858}" srcOrd="0" destOrd="0" parTransId="{39056C56-43C5-41AF-9A1C-C008472CFFFF}" sibTransId="{037813F9-26DA-460D-AE0B-49D6B705824E}"/>
    <dgm:cxn modelId="{FD4D68A8-345A-4328-8BAB-5C0B9AFB4CCE}" type="presParOf" srcId="{F6733499-0E35-402B-ABA6-3DD8DEF43B84}" destId="{0C793A8D-507C-4D3D-971C-0D6A0E38F94C}" srcOrd="0" destOrd="0" presId="urn:microsoft.com/office/officeart/2005/8/layout/hList1"/>
    <dgm:cxn modelId="{00294896-0730-44AE-A2A1-F8327FD1723F}" type="presParOf" srcId="{0C793A8D-507C-4D3D-971C-0D6A0E38F94C}" destId="{65F3BF0D-4B45-4B8C-8932-CAD9768935E0}" srcOrd="0" destOrd="0" presId="urn:microsoft.com/office/officeart/2005/8/layout/hList1"/>
    <dgm:cxn modelId="{A68F6982-0EA3-4A51-A0E4-9AFAF0F08547}" type="presParOf" srcId="{0C793A8D-507C-4D3D-971C-0D6A0E38F94C}" destId="{D94874C1-7991-4F2D-AC3B-56F00E5B459F}" srcOrd="1" destOrd="0" presId="urn:microsoft.com/office/officeart/2005/8/layout/hList1"/>
    <dgm:cxn modelId="{B4AC93AE-504F-4254-B705-1DFC7E3A86D8}" type="presParOf" srcId="{F6733499-0E35-402B-ABA6-3DD8DEF43B84}" destId="{84CCDC80-8F2A-443C-AD15-42CF81A07021}" srcOrd="1" destOrd="0" presId="urn:microsoft.com/office/officeart/2005/8/layout/hList1"/>
    <dgm:cxn modelId="{58855DC7-7741-4C9F-AD17-122AC7E7F906}" type="presParOf" srcId="{F6733499-0E35-402B-ABA6-3DD8DEF43B84}" destId="{FDE2913D-DF9E-46E3-8E93-708ED952DF60}" srcOrd="2" destOrd="0" presId="urn:microsoft.com/office/officeart/2005/8/layout/hList1"/>
    <dgm:cxn modelId="{0E8EC366-638D-4290-B942-661CFA707E0B}" type="presParOf" srcId="{FDE2913D-DF9E-46E3-8E93-708ED952DF60}" destId="{FECF205C-FFD0-4206-8199-999F12FB1C5A}" srcOrd="0" destOrd="0" presId="urn:microsoft.com/office/officeart/2005/8/layout/hList1"/>
    <dgm:cxn modelId="{0276E055-8693-4D61-8CF6-25A421FBB710}" type="presParOf" srcId="{FDE2913D-DF9E-46E3-8E93-708ED952DF60}" destId="{B17817B5-44A2-4CCA-8BC9-7CD8B95F16FD}" srcOrd="1" destOrd="0" presId="urn:microsoft.com/office/officeart/2005/8/layout/hList1"/>
    <dgm:cxn modelId="{59993027-CB35-43B8-9FA5-D3A9D12E7134}" type="presParOf" srcId="{F6733499-0E35-402B-ABA6-3DD8DEF43B84}" destId="{BE33948D-E9CE-4E90-959A-08C292AB00BC}" srcOrd="3" destOrd="0" presId="urn:microsoft.com/office/officeart/2005/8/layout/hList1"/>
    <dgm:cxn modelId="{558668D2-FF04-4CE3-B77C-11197729EEA0}" type="presParOf" srcId="{F6733499-0E35-402B-ABA6-3DD8DEF43B84}" destId="{CD75BC3D-7167-41BC-820C-E4C18F5D62AB}" srcOrd="4" destOrd="0" presId="urn:microsoft.com/office/officeart/2005/8/layout/hList1"/>
    <dgm:cxn modelId="{4A859A7C-E2D2-4AEA-9DBD-CEF732BC7E6E}" type="presParOf" srcId="{CD75BC3D-7167-41BC-820C-E4C18F5D62AB}" destId="{F9C17A74-05C3-44CF-B06D-315E10B6A2D4}" srcOrd="0" destOrd="0" presId="urn:microsoft.com/office/officeart/2005/8/layout/hList1"/>
    <dgm:cxn modelId="{1EFE049C-D6E4-4F0F-B85F-5AFA6CDD2AC0}" type="presParOf" srcId="{CD75BC3D-7167-41BC-820C-E4C18F5D62AB}" destId="{CBA660DB-2178-46C1-9C3E-FCE08C6E02A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4EB008-26E9-4532-83F2-9C1DC41AAB1C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677B17-0A39-48A7-9900-4A832725E54C}">
      <dgm:prSet/>
      <dgm:spPr/>
      <dgm:t>
        <a:bodyPr/>
        <a:lstStyle/>
        <a:p>
          <a:r>
            <a:rPr lang="en-US" dirty="0">
              <a:latin typeface="Arial Black" panose="020B0A04020102020204" pitchFamily="34" charset="0"/>
            </a:rPr>
            <a:t>Provide</a:t>
          </a:r>
        </a:p>
      </dgm:t>
    </dgm:pt>
    <dgm:pt modelId="{3DA8E710-DD5F-4B31-B79A-98D0C46AA420}" type="parTrans" cxnId="{46C80990-6B15-4DC7-B38D-48EACB68D1B1}">
      <dgm:prSet/>
      <dgm:spPr/>
      <dgm:t>
        <a:bodyPr/>
        <a:lstStyle/>
        <a:p>
          <a:endParaRPr lang="en-US"/>
        </a:p>
      </dgm:t>
    </dgm:pt>
    <dgm:pt modelId="{55264E3D-BDD2-48BD-B525-09C97C849136}" type="sibTrans" cxnId="{46C80990-6B15-4DC7-B38D-48EACB68D1B1}">
      <dgm:prSet/>
      <dgm:spPr/>
      <dgm:t>
        <a:bodyPr/>
        <a:lstStyle/>
        <a:p>
          <a:endParaRPr lang="en-US"/>
        </a:p>
      </dgm:t>
    </dgm:pt>
    <dgm:pt modelId="{F789280F-D7E2-4A9A-843B-491D37D27804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Provide designated guidance counselors who provide academic and emotional support to students.</a:t>
          </a:r>
        </a:p>
      </dgm:t>
    </dgm:pt>
    <dgm:pt modelId="{365FE56A-4D7B-44BE-B78A-5A4DBBBBA511}" type="parTrans" cxnId="{4DB05A61-8D3C-43DF-88BE-76A4F51879C7}">
      <dgm:prSet/>
      <dgm:spPr/>
      <dgm:t>
        <a:bodyPr/>
        <a:lstStyle/>
        <a:p>
          <a:endParaRPr lang="en-US"/>
        </a:p>
      </dgm:t>
    </dgm:pt>
    <dgm:pt modelId="{B6FFE8F5-8E75-448F-B879-7ACA7D1867AE}" type="sibTrans" cxnId="{4DB05A61-8D3C-43DF-88BE-76A4F51879C7}">
      <dgm:prSet/>
      <dgm:spPr/>
      <dgm:t>
        <a:bodyPr/>
        <a:lstStyle/>
        <a:p>
          <a:endParaRPr lang="en-US"/>
        </a:p>
      </dgm:t>
    </dgm:pt>
    <dgm:pt modelId="{F7BBFAA0-2942-48CF-9FDD-E4DF903AA1E3}">
      <dgm:prSet/>
      <dgm:spPr/>
      <dgm:t>
        <a:bodyPr/>
        <a:lstStyle/>
        <a:p>
          <a:r>
            <a:rPr lang="en-US" dirty="0">
              <a:latin typeface="Arial Black" panose="020B0A04020102020204" pitchFamily="34" charset="0"/>
            </a:rPr>
            <a:t>Provide</a:t>
          </a:r>
        </a:p>
      </dgm:t>
    </dgm:pt>
    <dgm:pt modelId="{5C9407CC-486B-4862-ACD6-C148F9D0BCC3}" type="parTrans" cxnId="{398371B2-C237-42B0-BC4C-0FDE5A25430B}">
      <dgm:prSet/>
      <dgm:spPr/>
      <dgm:t>
        <a:bodyPr/>
        <a:lstStyle/>
        <a:p>
          <a:endParaRPr lang="en-US"/>
        </a:p>
      </dgm:t>
    </dgm:pt>
    <dgm:pt modelId="{B8500E34-42B8-40B5-82EE-FE78B6FF0F0D}" type="sibTrans" cxnId="{398371B2-C237-42B0-BC4C-0FDE5A25430B}">
      <dgm:prSet/>
      <dgm:spPr/>
      <dgm:t>
        <a:bodyPr/>
        <a:lstStyle/>
        <a:p>
          <a:endParaRPr lang="en-US"/>
        </a:p>
      </dgm:t>
    </dgm:pt>
    <dgm:pt modelId="{E01E8803-5545-45EB-93C6-CE114E622B05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Provide students with information regarding local colleges that participate in dual enrollment programs.</a:t>
          </a:r>
        </a:p>
      </dgm:t>
    </dgm:pt>
    <dgm:pt modelId="{870389FF-C90C-4DE2-BE81-31FE9F6B7F58}" type="parTrans" cxnId="{4B16872D-3560-40A0-AB53-528D00E46EC7}">
      <dgm:prSet/>
      <dgm:spPr/>
      <dgm:t>
        <a:bodyPr/>
        <a:lstStyle/>
        <a:p>
          <a:endParaRPr lang="en-US"/>
        </a:p>
      </dgm:t>
    </dgm:pt>
    <dgm:pt modelId="{649C1707-E14B-4EBD-AAA0-B70110036B36}" type="sibTrans" cxnId="{4B16872D-3560-40A0-AB53-528D00E46EC7}">
      <dgm:prSet/>
      <dgm:spPr/>
      <dgm:t>
        <a:bodyPr/>
        <a:lstStyle/>
        <a:p>
          <a:endParaRPr lang="en-US"/>
        </a:p>
      </dgm:t>
    </dgm:pt>
    <dgm:pt modelId="{B201DF26-B0AE-4CCC-A2A7-ECCC6B2E687F}">
      <dgm:prSet/>
      <dgm:spPr/>
      <dgm:t>
        <a:bodyPr/>
        <a:lstStyle/>
        <a:p>
          <a:r>
            <a:rPr lang="en-US" dirty="0">
              <a:latin typeface="Arial Black" panose="020B0A04020102020204" pitchFamily="34" charset="0"/>
            </a:rPr>
            <a:t>Establish</a:t>
          </a:r>
        </a:p>
      </dgm:t>
    </dgm:pt>
    <dgm:pt modelId="{F1703AEF-85D3-4B75-8F67-5938A83E3DCA}" type="parTrans" cxnId="{4C9A83E7-84A1-4558-B6A0-9D585565A3F1}">
      <dgm:prSet/>
      <dgm:spPr/>
      <dgm:t>
        <a:bodyPr/>
        <a:lstStyle/>
        <a:p>
          <a:endParaRPr lang="en-US"/>
        </a:p>
      </dgm:t>
    </dgm:pt>
    <dgm:pt modelId="{CD5894D9-D3A7-42C7-8305-4355047258BF}" type="sibTrans" cxnId="{4C9A83E7-84A1-4558-B6A0-9D585565A3F1}">
      <dgm:prSet/>
      <dgm:spPr/>
      <dgm:t>
        <a:bodyPr/>
        <a:lstStyle/>
        <a:p>
          <a:endParaRPr lang="en-US"/>
        </a:p>
      </dgm:t>
    </dgm:pt>
    <dgm:pt modelId="{3518D8B5-4DFC-4DF4-80EF-66381E3C0FDC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Establish partnerships with local businesses where students in CTE programs can have internships.</a:t>
          </a:r>
        </a:p>
      </dgm:t>
    </dgm:pt>
    <dgm:pt modelId="{D5650724-FBF9-4363-A501-6FC6397F7A27}" type="parTrans" cxnId="{D7035CF6-E4F0-41F7-91E2-90C8656E940C}">
      <dgm:prSet/>
      <dgm:spPr/>
      <dgm:t>
        <a:bodyPr/>
        <a:lstStyle/>
        <a:p>
          <a:endParaRPr lang="en-US"/>
        </a:p>
      </dgm:t>
    </dgm:pt>
    <dgm:pt modelId="{1F68F2C0-937E-4F05-BDB5-2F90DC245EBC}" type="sibTrans" cxnId="{D7035CF6-E4F0-41F7-91E2-90C8656E940C}">
      <dgm:prSet/>
      <dgm:spPr/>
      <dgm:t>
        <a:bodyPr/>
        <a:lstStyle/>
        <a:p>
          <a:endParaRPr lang="en-US"/>
        </a:p>
      </dgm:t>
    </dgm:pt>
    <dgm:pt modelId="{BD9237BB-4B37-4FF1-AE29-88AB9BA8D320}" type="pres">
      <dgm:prSet presAssocID="{1C4EB008-26E9-4532-83F2-9C1DC41AAB1C}" presName="Name0" presStyleCnt="0">
        <dgm:presLayoutVars>
          <dgm:dir/>
          <dgm:animLvl val="lvl"/>
          <dgm:resizeHandles val="exact"/>
        </dgm:presLayoutVars>
      </dgm:prSet>
      <dgm:spPr/>
    </dgm:pt>
    <dgm:pt modelId="{B9682802-0EB4-42E5-AFA6-F8935D2484D8}" type="pres">
      <dgm:prSet presAssocID="{AC677B17-0A39-48A7-9900-4A832725E54C}" presName="composite" presStyleCnt="0"/>
      <dgm:spPr/>
    </dgm:pt>
    <dgm:pt modelId="{A0EFA75A-F95F-408A-AACF-7A135BE5ABC2}" type="pres">
      <dgm:prSet presAssocID="{AC677B17-0A39-48A7-9900-4A832725E54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6817717-0E95-4713-AD68-1840FA48741E}" type="pres">
      <dgm:prSet presAssocID="{AC677B17-0A39-48A7-9900-4A832725E54C}" presName="desTx" presStyleLbl="alignAccFollowNode1" presStyleIdx="0" presStyleCnt="3">
        <dgm:presLayoutVars>
          <dgm:bulletEnabled val="1"/>
        </dgm:presLayoutVars>
      </dgm:prSet>
      <dgm:spPr/>
    </dgm:pt>
    <dgm:pt modelId="{DD0AE5CA-FF93-49F8-BE92-58E59D7F5D11}" type="pres">
      <dgm:prSet presAssocID="{55264E3D-BDD2-48BD-B525-09C97C849136}" presName="space" presStyleCnt="0"/>
      <dgm:spPr/>
    </dgm:pt>
    <dgm:pt modelId="{723CC25F-1163-4242-A082-A4EFDBD30944}" type="pres">
      <dgm:prSet presAssocID="{F7BBFAA0-2942-48CF-9FDD-E4DF903AA1E3}" presName="composite" presStyleCnt="0"/>
      <dgm:spPr/>
    </dgm:pt>
    <dgm:pt modelId="{6827534A-8F02-4BB5-B26A-200DD13021C0}" type="pres">
      <dgm:prSet presAssocID="{F7BBFAA0-2942-48CF-9FDD-E4DF903AA1E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6C9AD97-B2AB-4EED-8727-A79A5AEDAD7C}" type="pres">
      <dgm:prSet presAssocID="{F7BBFAA0-2942-48CF-9FDD-E4DF903AA1E3}" presName="desTx" presStyleLbl="alignAccFollowNode1" presStyleIdx="1" presStyleCnt="3">
        <dgm:presLayoutVars>
          <dgm:bulletEnabled val="1"/>
        </dgm:presLayoutVars>
      </dgm:prSet>
      <dgm:spPr/>
    </dgm:pt>
    <dgm:pt modelId="{61DAA347-CB78-4254-B8EF-E4E01E1DF365}" type="pres">
      <dgm:prSet presAssocID="{B8500E34-42B8-40B5-82EE-FE78B6FF0F0D}" presName="space" presStyleCnt="0"/>
      <dgm:spPr/>
    </dgm:pt>
    <dgm:pt modelId="{5EACC467-A1B5-4EF8-BB01-C62B0F7139AD}" type="pres">
      <dgm:prSet presAssocID="{B201DF26-B0AE-4CCC-A2A7-ECCC6B2E687F}" presName="composite" presStyleCnt="0"/>
      <dgm:spPr/>
    </dgm:pt>
    <dgm:pt modelId="{FBE11BF4-CA63-43AA-A0C3-03E2116060C2}" type="pres">
      <dgm:prSet presAssocID="{B201DF26-B0AE-4CCC-A2A7-ECCC6B2E687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64E69F9-AAAE-4A8C-B53A-0BE259BBCD0B}" type="pres">
      <dgm:prSet presAssocID="{B201DF26-B0AE-4CCC-A2A7-ECCC6B2E687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B16872D-3560-40A0-AB53-528D00E46EC7}" srcId="{F7BBFAA0-2942-48CF-9FDD-E4DF903AA1E3}" destId="{E01E8803-5545-45EB-93C6-CE114E622B05}" srcOrd="0" destOrd="0" parTransId="{870389FF-C90C-4DE2-BE81-31FE9F6B7F58}" sibTransId="{649C1707-E14B-4EBD-AAA0-B70110036B36}"/>
    <dgm:cxn modelId="{4DB05A61-8D3C-43DF-88BE-76A4F51879C7}" srcId="{AC677B17-0A39-48A7-9900-4A832725E54C}" destId="{F789280F-D7E2-4A9A-843B-491D37D27804}" srcOrd="0" destOrd="0" parTransId="{365FE56A-4D7B-44BE-B78A-5A4DBBBBA511}" sibTransId="{B6FFE8F5-8E75-448F-B879-7ACA7D1867AE}"/>
    <dgm:cxn modelId="{47A04985-9E00-4733-BE21-137AF1530346}" type="presOf" srcId="{1C4EB008-26E9-4532-83F2-9C1DC41AAB1C}" destId="{BD9237BB-4B37-4FF1-AE29-88AB9BA8D320}" srcOrd="0" destOrd="0" presId="urn:microsoft.com/office/officeart/2005/8/layout/hList1"/>
    <dgm:cxn modelId="{1DC52586-C30C-4A16-9709-8C0D3AF4433D}" type="presOf" srcId="{F789280F-D7E2-4A9A-843B-491D37D27804}" destId="{56817717-0E95-4713-AD68-1840FA48741E}" srcOrd="0" destOrd="0" presId="urn:microsoft.com/office/officeart/2005/8/layout/hList1"/>
    <dgm:cxn modelId="{46C80990-6B15-4DC7-B38D-48EACB68D1B1}" srcId="{1C4EB008-26E9-4532-83F2-9C1DC41AAB1C}" destId="{AC677B17-0A39-48A7-9900-4A832725E54C}" srcOrd="0" destOrd="0" parTransId="{3DA8E710-DD5F-4B31-B79A-98D0C46AA420}" sibTransId="{55264E3D-BDD2-48BD-B525-09C97C849136}"/>
    <dgm:cxn modelId="{F9999292-D74F-4C97-A887-C56D86E4963F}" type="presOf" srcId="{B201DF26-B0AE-4CCC-A2A7-ECCC6B2E687F}" destId="{FBE11BF4-CA63-43AA-A0C3-03E2116060C2}" srcOrd="0" destOrd="0" presId="urn:microsoft.com/office/officeart/2005/8/layout/hList1"/>
    <dgm:cxn modelId="{5CC37D95-E8E6-448A-8B44-03900D0F5016}" type="presOf" srcId="{F7BBFAA0-2942-48CF-9FDD-E4DF903AA1E3}" destId="{6827534A-8F02-4BB5-B26A-200DD13021C0}" srcOrd="0" destOrd="0" presId="urn:microsoft.com/office/officeart/2005/8/layout/hList1"/>
    <dgm:cxn modelId="{F4ACB197-DD46-470B-A1C5-AF35B657E8FB}" type="presOf" srcId="{3518D8B5-4DFC-4DF4-80EF-66381E3C0FDC}" destId="{564E69F9-AAAE-4A8C-B53A-0BE259BBCD0B}" srcOrd="0" destOrd="0" presId="urn:microsoft.com/office/officeart/2005/8/layout/hList1"/>
    <dgm:cxn modelId="{398371B2-C237-42B0-BC4C-0FDE5A25430B}" srcId="{1C4EB008-26E9-4532-83F2-9C1DC41AAB1C}" destId="{F7BBFAA0-2942-48CF-9FDD-E4DF903AA1E3}" srcOrd="1" destOrd="0" parTransId="{5C9407CC-486B-4862-ACD6-C148F9D0BCC3}" sibTransId="{B8500E34-42B8-40B5-82EE-FE78B6FF0F0D}"/>
    <dgm:cxn modelId="{65112ABA-D16B-452C-9E4E-21E1357A8FC5}" type="presOf" srcId="{AC677B17-0A39-48A7-9900-4A832725E54C}" destId="{A0EFA75A-F95F-408A-AACF-7A135BE5ABC2}" srcOrd="0" destOrd="0" presId="urn:microsoft.com/office/officeart/2005/8/layout/hList1"/>
    <dgm:cxn modelId="{17FE5AC4-1759-48D2-857D-3184194C1EF6}" type="presOf" srcId="{E01E8803-5545-45EB-93C6-CE114E622B05}" destId="{56C9AD97-B2AB-4EED-8727-A79A5AEDAD7C}" srcOrd="0" destOrd="0" presId="urn:microsoft.com/office/officeart/2005/8/layout/hList1"/>
    <dgm:cxn modelId="{4C9A83E7-84A1-4558-B6A0-9D585565A3F1}" srcId="{1C4EB008-26E9-4532-83F2-9C1DC41AAB1C}" destId="{B201DF26-B0AE-4CCC-A2A7-ECCC6B2E687F}" srcOrd="2" destOrd="0" parTransId="{F1703AEF-85D3-4B75-8F67-5938A83E3DCA}" sibTransId="{CD5894D9-D3A7-42C7-8305-4355047258BF}"/>
    <dgm:cxn modelId="{D7035CF6-E4F0-41F7-91E2-90C8656E940C}" srcId="{B201DF26-B0AE-4CCC-A2A7-ECCC6B2E687F}" destId="{3518D8B5-4DFC-4DF4-80EF-66381E3C0FDC}" srcOrd="0" destOrd="0" parTransId="{D5650724-FBF9-4363-A501-6FC6397F7A27}" sibTransId="{1F68F2C0-937E-4F05-BDB5-2F90DC245EBC}"/>
    <dgm:cxn modelId="{997AA743-4F7F-48FE-AE2A-7582798E6D72}" type="presParOf" srcId="{BD9237BB-4B37-4FF1-AE29-88AB9BA8D320}" destId="{B9682802-0EB4-42E5-AFA6-F8935D2484D8}" srcOrd="0" destOrd="0" presId="urn:microsoft.com/office/officeart/2005/8/layout/hList1"/>
    <dgm:cxn modelId="{996E38E6-E3C2-4E14-95B8-1DD97ACC735B}" type="presParOf" srcId="{B9682802-0EB4-42E5-AFA6-F8935D2484D8}" destId="{A0EFA75A-F95F-408A-AACF-7A135BE5ABC2}" srcOrd="0" destOrd="0" presId="urn:microsoft.com/office/officeart/2005/8/layout/hList1"/>
    <dgm:cxn modelId="{F0D20BCD-63CE-4F62-9025-C8C9EF32F1D2}" type="presParOf" srcId="{B9682802-0EB4-42E5-AFA6-F8935D2484D8}" destId="{56817717-0E95-4713-AD68-1840FA48741E}" srcOrd="1" destOrd="0" presId="urn:microsoft.com/office/officeart/2005/8/layout/hList1"/>
    <dgm:cxn modelId="{E9366859-84ED-4223-B51F-C61F7917E515}" type="presParOf" srcId="{BD9237BB-4B37-4FF1-AE29-88AB9BA8D320}" destId="{DD0AE5CA-FF93-49F8-BE92-58E59D7F5D11}" srcOrd="1" destOrd="0" presId="urn:microsoft.com/office/officeart/2005/8/layout/hList1"/>
    <dgm:cxn modelId="{E67C13BE-F871-472B-A65E-19754F6094F7}" type="presParOf" srcId="{BD9237BB-4B37-4FF1-AE29-88AB9BA8D320}" destId="{723CC25F-1163-4242-A082-A4EFDBD30944}" srcOrd="2" destOrd="0" presId="urn:microsoft.com/office/officeart/2005/8/layout/hList1"/>
    <dgm:cxn modelId="{40477F66-BFEF-470A-8C58-233F9542AFE4}" type="presParOf" srcId="{723CC25F-1163-4242-A082-A4EFDBD30944}" destId="{6827534A-8F02-4BB5-B26A-200DD13021C0}" srcOrd="0" destOrd="0" presId="urn:microsoft.com/office/officeart/2005/8/layout/hList1"/>
    <dgm:cxn modelId="{3322DF28-3282-4D14-87F2-4E20637F609E}" type="presParOf" srcId="{723CC25F-1163-4242-A082-A4EFDBD30944}" destId="{56C9AD97-B2AB-4EED-8727-A79A5AEDAD7C}" srcOrd="1" destOrd="0" presId="urn:microsoft.com/office/officeart/2005/8/layout/hList1"/>
    <dgm:cxn modelId="{BD9126E9-E645-4848-8FD9-F862C0ADD1BA}" type="presParOf" srcId="{BD9237BB-4B37-4FF1-AE29-88AB9BA8D320}" destId="{61DAA347-CB78-4254-B8EF-E4E01E1DF365}" srcOrd="3" destOrd="0" presId="urn:microsoft.com/office/officeart/2005/8/layout/hList1"/>
    <dgm:cxn modelId="{1F873FDE-72EE-4D32-BFD8-12E4B43AB0A6}" type="presParOf" srcId="{BD9237BB-4B37-4FF1-AE29-88AB9BA8D320}" destId="{5EACC467-A1B5-4EF8-BB01-C62B0F7139AD}" srcOrd="4" destOrd="0" presId="urn:microsoft.com/office/officeart/2005/8/layout/hList1"/>
    <dgm:cxn modelId="{F481EDCD-C778-49D7-9098-D4F9690F0741}" type="presParOf" srcId="{5EACC467-A1B5-4EF8-BB01-C62B0F7139AD}" destId="{FBE11BF4-CA63-43AA-A0C3-03E2116060C2}" srcOrd="0" destOrd="0" presId="urn:microsoft.com/office/officeart/2005/8/layout/hList1"/>
    <dgm:cxn modelId="{C6125B19-C458-4B2D-A411-AC6AA1BC69B2}" type="presParOf" srcId="{5EACC467-A1B5-4EF8-BB01-C62B0F7139AD}" destId="{564E69F9-AAAE-4A8C-B53A-0BE259BBCD0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9C45CB-AD59-472C-A0E1-56269EDDB32F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686047F-1220-41A5-8107-8E6961B98D8D}">
      <dgm:prSet/>
      <dgm:spPr/>
      <dgm:t>
        <a:bodyPr/>
        <a:lstStyle/>
        <a:p>
          <a:r>
            <a:rPr lang="en-US" b="1" dirty="0">
              <a:latin typeface="Arial Black" panose="020B0A04020102020204" pitchFamily="34" charset="0"/>
            </a:rPr>
            <a:t>Begin</a:t>
          </a:r>
        </a:p>
      </dgm:t>
    </dgm:pt>
    <dgm:pt modelId="{59A33BCA-212C-4F6C-8EB0-0B87BC9EA83F}" type="parTrans" cxnId="{1BD9CD19-F315-4A51-AEE0-61A376D44DB5}">
      <dgm:prSet/>
      <dgm:spPr/>
      <dgm:t>
        <a:bodyPr/>
        <a:lstStyle/>
        <a:p>
          <a:endParaRPr lang="en-US"/>
        </a:p>
      </dgm:t>
    </dgm:pt>
    <dgm:pt modelId="{0F86168C-3BF0-4F8D-8E78-CE4E7D32220F}" type="sibTrans" cxnId="{1BD9CD19-F315-4A51-AEE0-61A376D44DB5}">
      <dgm:prSet/>
      <dgm:spPr/>
      <dgm:t>
        <a:bodyPr/>
        <a:lstStyle/>
        <a:p>
          <a:endParaRPr lang="en-US"/>
        </a:p>
      </dgm:t>
    </dgm:pt>
    <dgm:pt modelId="{56BD553B-3FA8-4004-BF2B-8E3AB198A5B5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Begin talking with students during their freshman year about careers and college preparation.</a:t>
          </a:r>
        </a:p>
      </dgm:t>
    </dgm:pt>
    <dgm:pt modelId="{9A28EBC4-F9D5-45B5-BB9A-E06B0830C2F7}" type="parTrans" cxnId="{6B73C62B-8FFE-4C94-A4F0-6852D16717D2}">
      <dgm:prSet/>
      <dgm:spPr/>
      <dgm:t>
        <a:bodyPr/>
        <a:lstStyle/>
        <a:p>
          <a:endParaRPr lang="en-US"/>
        </a:p>
      </dgm:t>
    </dgm:pt>
    <dgm:pt modelId="{77AD12FD-822B-4D1E-A47F-3E7BDE65AD53}" type="sibTrans" cxnId="{6B73C62B-8FFE-4C94-A4F0-6852D16717D2}">
      <dgm:prSet/>
      <dgm:spPr/>
      <dgm:t>
        <a:bodyPr/>
        <a:lstStyle/>
        <a:p>
          <a:endParaRPr lang="en-US"/>
        </a:p>
      </dgm:t>
    </dgm:pt>
    <dgm:pt modelId="{E05D5D6E-45A9-426A-895C-8DD0D18F40AF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latin typeface="Arial Black" panose="020B0A04020102020204" pitchFamily="34" charset="0"/>
            </a:rPr>
            <a:t>Provide</a:t>
          </a:r>
        </a:p>
      </dgm:t>
    </dgm:pt>
    <dgm:pt modelId="{0A1014E0-414C-477D-9782-2036364556EB}" type="parTrans" cxnId="{C2C018B3-568E-4D3E-922B-4CC4CBA19B2A}">
      <dgm:prSet/>
      <dgm:spPr/>
      <dgm:t>
        <a:bodyPr/>
        <a:lstStyle/>
        <a:p>
          <a:endParaRPr lang="en-US"/>
        </a:p>
      </dgm:t>
    </dgm:pt>
    <dgm:pt modelId="{5C464760-C07F-400D-904C-2F36E7CA6482}" type="sibTrans" cxnId="{C2C018B3-568E-4D3E-922B-4CC4CBA19B2A}">
      <dgm:prSet/>
      <dgm:spPr/>
      <dgm:t>
        <a:bodyPr/>
        <a:lstStyle/>
        <a:p>
          <a:endParaRPr lang="en-US"/>
        </a:p>
      </dgm:t>
    </dgm:pt>
    <dgm:pt modelId="{CA959E8A-DB27-401A-971C-4552B5C2FEEA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Provide additional support to underrepresented students of color and first-generation students.</a:t>
          </a:r>
        </a:p>
      </dgm:t>
    </dgm:pt>
    <dgm:pt modelId="{64EE751E-E539-4E6E-BA6F-284523220388}" type="parTrans" cxnId="{EEAE3BB5-0906-4CE1-A24E-C26CEC55F2CE}">
      <dgm:prSet/>
      <dgm:spPr/>
      <dgm:t>
        <a:bodyPr/>
        <a:lstStyle/>
        <a:p>
          <a:endParaRPr lang="en-US"/>
        </a:p>
      </dgm:t>
    </dgm:pt>
    <dgm:pt modelId="{ACB6043E-1B0F-4D95-9D9C-A5FA0A19405E}" type="sibTrans" cxnId="{EEAE3BB5-0906-4CE1-A24E-C26CEC55F2CE}">
      <dgm:prSet/>
      <dgm:spPr/>
      <dgm:t>
        <a:bodyPr/>
        <a:lstStyle/>
        <a:p>
          <a:endParaRPr lang="en-US"/>
        </a:p>
      </dgm:t>
    </dgm:pt>
    <dgm:pt modelId="{4E2D846B-BB85-47A3-9741-9A20B382B850}">
      <dgm:prSet/>
      <dgm:spPr>
        <a:solidFill>
          <a:schemeClr val="accent4"/>
        </a:solidFill>
      </dgm:spPr>
      <dgm:t>
        <a:bodyPr/>
        <a:lstStyle/>
        <a:p>
          <a:r>
            <a:rPr lang="en-US" dirty="0">
              <a:latin typeface="Arial Black" panose="020B0A04020102020204" pitchFamily="34" charset="0"/>
            </a:rPr>
            <a:t>Provide</a:t>
          </a:r>
        </a:p>
      </dgm:t>
    </dgm:pt>
    <dgm:pt modelId="{12F981CC-2914-44F5-8D43-93E7EE3DC86F}" type="parTrans" cxnId="{26CB0113-311A-4485-AEC5-1620909D3F58}">
      <dgm:prSet/>
      <dgm:spPr/>
      <dgm:t>
        <a:bodyPr/>
        <a:lstStyle/>
        <a:p>
          <a:endParaRPr lang="en-US"/>
        </a:p>
      </dgm:t>
    </dgm:pt>
    <dgm:pt modelId="{233C8704-DFC6-44AC-9155-7004C3455082}" type="sibTrans" cxnId="{26CB0113-311A-4485-AEC5-1620909D3F58}">
      <dgm:prSet/>
      <dgm:spPr/>
      <dgm:t>
        <a:bodyPr/>
        <a:lstStyle/>
        <a:p>
          <a:endParaRPr lang="en-US"/>
        </a:p>
      </dgm:t>
    </dgm:pt>
    <dgm:pt modelId="{03BA3FD3-0A02-4A77-8486-43880CEFBC72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Provide additional support for undocumented  students who may need support depending on the legal status.</a:t>
          </a:r>
        </a:p>
      </dgm:t>
    </dgm:pt>
    <dgm:pt modelId="{F92D9993-A9DD-48DB-B3B5-9462398351F1}" type="parTrans" cxnId="{2D6BC8EF-A0E0-4489-B19D-52DA2EF6E14C}">
      <dgm:prSet/>
      <dgm:spPr/>
      <dgm:t>
        <a:bodyPr/>
        <a:lstStyle/>
        <a:p>
          <a:endParaRPr lang="en-US"/>
        </a:p>
      </dgm:t>
    </dgm:pt>
    <dgm:pt modelId="{726BE09E-D042-4C96-A4DF-13257B6EA774}" type="sibTrans" cxnId="{2D6BC8EF-A0E0-4489-B19D-52DA2EF6E14C}">
      <dgm:prSet/>
      <dgm:spPr/>
      <dgm:t>
        <a:bodyPr/>
        <a:lstStyle/>
        <a:p>
          <a:endParaRPr lang="en-US"/>
        </a:p>
      </dgm:t>
    </dgm:pt>
    <dgm:pt modelId="{866EDA0F-B7DD-44AC-B034-3FE5AE6C802A}" type="pres">
      <dgm:prSet presAssocID="{B49C45CB-AD59-472C-A0E1-56269EDDB32F}" presName="Name0" presStyleCnt="0">
        <dgm:presLayoutVars>
          <dgm:dir/>
          <dgm:animLvl val="lvl"/>
          <dgm:resizeHandles val="exact"/>
        </dgm:presLayoutVars>
      </dgm:prSet>
      <dgm:spPr/>
    </dgm:pt>
    <dgm:pt modelId="{A4224C6C-3125-4114-8EA0-D735EC8F3764}" type="pres">
      <dgm:prSet presAssocID="{6686047F-1220-41A5-8107-8E6961B98D8D}" presName="composite" presStyleCnt="0"/>
      <dgm:spPr/>
    </dgm:pt>
    <dgm:pt modelId="{03B76348-D5AD-4E80-9CDD-767A75C749EA}" type="pres">
      <dgm:prSet presAssocID="{6686047F-1220-41A5-8107-8E6961B98D8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68A234-C7EC-4F21-BEC4-B042666EC956}" type="pres">
      <dgm:prSet presAssocID="{6686047F-1220-41A5-8107-8E6961B98D8D}" presName="desTx" presStyleLbl="alignAccFollowNode1" presStyleIdx="0" presStyleCnt="3">
        <dgm:presLayoutVars>
          <dgm:bulletEnabled val="1"/>
        </dgm:presLayoutVars>
      </dgm:prSet>
      <dgm:spPr/>
    </dgm:pt>
    <dgm:pt modelId="{8529319F-C1DD-46C2-83CE-C8169E70AD20}" type="pres">
      <dgm:prSet presAssocID="{0F86168C-3BF0-4F8D-8E78-CE4E7D32220F}" presName="space" presStyleCnt="0"/>
      <dgm:spPr/>
    </dgm:pt>
    <dgm:pt modelId="{0136FF1A-F45C-4089-9D2F-7B41160F0C73}" type="pres">
      <dgm:prSet presAssocID="{E05D5D6E-45A9-426A-895C-8DD0D18F40AF}" presName="composite" presStyleCnt="0"/>
      <dgm:spPr/>
    </dgm:pt>
    <dgm:pt modelId="{08D84A74-632F-4361-B35B-F9EF2D9E70F7}" type="pres">
      <dgm:prSet presAssocID="{E05D5D6E-45A9-426A-895C-8DD0D18F40A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A0497B3-E39C-4102-A1AA-19987F142BEF}" type="pres">
      <dgm:prSet presAssocID="{E05D5D6E-45A9-426A-895C-8DD0D18F40AF}" presName="desTx" presStyleLbl="alignAccFollowNode1" presStyleIdx="1" presStyleCnt="3">
        <dgm:presLayoutVars>
          <dgm:bulletEnabled val="1"/>
        </dgm:presLayoutVars>
      </dgm:prSet>
      <dgm:spPr/>
    </dgm:pt>
    <dgm:pt modelId="{979A1D34-947B-4D13-A0FA-0940E778972C}" type="pres">
      <dgm:prSet presAssocID="{5C464760-C07F-400D-904C-2F36E7CA6482}" presName="space" presStyleCnt="0"/>
      <dgm:spPr/>
    </dgm:pt>
    <dgm:pt modelId="{AB0DE63E-11D8-4CA3-A9C3-D86EA5635D86}" type="pres">
      <dgm:prSet presAssocID="{4E2D846B-BB85-47A3-9741-9A20B382B850}" presName="composite" presStyleCnt="0"/>
      <dgm:spPr/>
    </dgm:pt>
    <dgm:pt modelId="{C55AAEC6-113A-4DD5-9B67-E0F12B340BBB}" type="pres">
      <dgm:prSet presAssocID="{4E2D846B-BB85-47A3-9741-9A20B382B85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15141DF-76DD-4014-BF90-1A77E16D7A48}" type="pres">
      <dgm:prSet presAssocID="{4E2D846B-BB85-47A3-9741-9A20B382B85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0C36C07-8E66-43A3-B5F9-740E522C4CFF}" type="presOf" srcId="{03BA3FD3-0A02-4A77-8486-43880CEFBC72}" destId="{E15141DF-76DD-4014-BF90-1A77E16D7A48}" srcOrd="0" destOrd="0" presId="urn:microsoft.com/office/officeart/2005/8/layout/hList1"/>
    <dgm:cxn modelId="{26CB0113-311A-4485-AEC5-1620909D3F58}" srcId="{B49C45CB-AD59-472C-A0E1-56269EDDB32F}" destId="{4E2D846B-BB85-47A3-9741-9A20B382B850}" srcOrd="2" destOrd="0" parTransId="{12F981CC-2914-44F5-8D43-93E7EE3DC86F}" sibTransId="{233C8704-DFC6-44AC-9155-7004C3455082}"/>
    <dgm:cxn modelId="{1BD9CD19-F315-4A51-AEE0-61A376D44DB5}" srcId="{B49C45CB-AD59-472C-A0E1-56269EDDB32F}" destId="{6686047F-1220-41A5-8107-8E6961B98D8D}" srcOrd="0" destOrd="0" parTransId="{59A33BCA-212C-4F6C-8EB0-0B87BC9EA83F}" sibTransId="{0F86168C-3BF0-4F8D-8E78-CE4E7D32220F}"/>
    <dgm:cxn modelId="{4E94BB1D-6BB0-4123-8262-6E9F63B4AC20}" type="presOf" srcId="{6686047F-1220-41A5-8107-8E6961B98D8D}" destId="{03B76348-D5AD-4E80-9CDD-767A75C749EA}" srcOrd="0" destOrd="0" presId="urn:microsoft.com/office/officeart/2005/8/layout/hList1"/>
    <dgm:cxn modelId="{6B73C62B-8FFE-4C94-A4F0-6852D16717D2}" srcId="{6686047F-1220-41A5-8107-8E6961B98D8D}" destId="{56BD553B-3FA8-4004-BF2B-8E3AB198A5B5}" srcOrd="0" destOrd="0" parTransId="{9A28EBC4-F9D5-45B5-BB9A-E06B0830C2F7}" sibTransId="{77AD12FD-822B-4D1E-A47F-3E7BDE65AD53}"/>
    <dgm:cxn modelId="{6073C271-58C4-42BD-9F2B-B970019EE3F2}" type="presOf" srcId="{4E2D846B-BB85-47A3-9741-9A20B382B850}" destId="{C55AAEC6-113A-4DD5-9B67-E0F12B340BBB}" srcOrd="0" destOrd="0" presId="urn:microsoft.com/office/officeart/2005/8/layout/hList1"/>
    <dgm:cxn modelId="{77877C7C-9252-4941-9C69-03F3D4EE701D}" type="presOf" srcId="{E05D5D6E-45A9-426A-895C-8DD0D18F40AF}" destId="{08D84A74-632F-4361-B35B-F9EF2D9E70F7}" srcOrd="0" destOrd="0" presId="urn:microsoft.com/office/officeart/2005/8/layout/hList1"/>
    <dgm:cxn modelId="{C2C018B3-568E-4D3E-922B-4CC4CBA19B2A}" srcId="{B49C45CB-AD59-472C-A0E1-56269EDDB32F}" destId="{E05D5D6E-45A9-426A-895C-8DD0D18F40AF}" srcOrd="1" destOrd="0" parTransId="{0A1014E0-414C-477D-9782-2036364556EB}" sibTransId="{5C464760-C07F-400D-904C-2F36E7CA6482}"/>
    <dgm:cxn modelId="{EEAE3BB5-0906-4CE1-A24E-C26CEC55F2CE}" srcId="{E05D5D6E-45A9-426A-895C-8DD0D18F40AF}" destId="{CA959E8A-DB27-401A-971C-4552B5C2FEEA}" srcOrd="0" destOrd="0" parTransId="{64EE751E-E539-4E6E-BA6F-284523220388}" sibTransId="{ACB6043E-1B0F-4D95-9D9C-A5FA0A19405E}"/>
    <dgm:cxn modelId="{8D78E7C3-A919-435C-ACBB-823741FCD7D0}" type="presOf" srcId="{B49C45CB-AD59-472C-A0E1-56269EDDB32F}" destId="{866EDA0F-B7DD-44AC-B034-3FE5AE6C802A}" srcOrd="0" destOrd="0" presId="urn:microsoft.com/office/officeart/2005/8/layout/hList1"/>
    <dgm:cxn modelId="{EB17C5C8-0E9D-44FE-B16A-507E536AC275}" type="presOf" srcId="{CA959E8A-DB27-401A-971C-4552B5C2FEEA}" destId="{2A0497B3-E39C-4102-A1AA-19987F142BEF}" srcOrd="0" destOrd="0" presId="urn:microsoft.com/office/officeart/2005/8/layout/hList1"/>
    <dgm:cxn modelId="{DF3E50CE-FF58-4DDF-A86D-741C28014491}" type="presOf" srcId="{56BD553B-3FA8-4004-BF2B-8E3AB198A5B5}" destId="{F368A234-C7EC-4F21-BEC4-B042666EC956}" srcOrd="0" destOrd="0" presId="urn:microsoft.com/office/officeart/2005/8/layout/hList1"/>
    <dgm:cxn modelId="{2D6BC8EF-A0E0-4489-B19D-52DA2EF6E14C}" srcId="{4E2D846B-BB85-47A3-9741-9A20B382B850}" destId="{03BA3FD3-0A02-4A77-8486-43880CEFBC72}" srcOrd="0" destOrd="0" parTransId="{F92D9993-A9DD-48DB-B3B5-9462398351F1}" sibTransId="{726BE09E-D042-4C96-A4DF-13257B6EA774}"/>
    <dgm:cxn modelId="{AEFB5AAA-8305-4D5B-9AD9-CD7AC3E38617}" type="presParOf" srcId="{866EDA0F-B7DD-44AC-B034-3FE5AE6C802A}" destId="{A4224C6C-3125-4114-8EA0-D735EC8F3764}" srcOrd="0" destOrd="0" presId="urn:microsoft.com/office/officeart/2005/8/layout/hList1"/>
    <dgm:cxn modelId="{FFF406E5-320B-4FE5-A2F1-1D0F6868CADF}" type="presParOf" srcId="{A4224C6C-3125-4114-8EA0-D735EC8F3764}" destId="{03B76348-D5AD-4E80-9CDD-767A75C749EA}" srcOrd="0" destOrd="0" presId="urn:microsoft.com/office/officeart/2005/8/layout/hList1"/>
    <dgm:cxn modelId="{49708AD4-18E4-413A-A85C-0BF185EB51BE}" type="presParOf" srcId="{A4224C6C-3125-4114-8EA0-D735EC8F3764}" destId="{F368A234-C7EC-4F21-BEC4-B042666EC956}" srcOrd="1" destOrd="0" presId="urn:microsoft.com/office/officeart/2005/8/layout/hList1"/>
    <dgm:cxn modelId="{857EED72-0127-4E52-8311-F4FB58250BDA}" type="presParOf" srcId="{866EDA0F-B7DD-44AC-B034-3FE5AE6C802A}" destId="{8529319F-C1DD-46C2-83CE-C8169E70AD20}" srcOrd="1" destOrd="0" presId="urn:microsoft.com/office/officeart/2005/8/layout/hList1"/>
    <dgm:cxn modelId="{2E601D4F-DDBB-4C71-B4AC-1C76834BA03B}" type="presParOf" srcId="{866EDA0F-B7DD-44AC-B034-3FE5AE6C802A}" destId="{0136FF1A-F45C-4089-9D2F-7B41160F0C73}" srcOrd="2" destOrd="0" presId="urn:microsoft.com/office/officeart/2005/8/layout/hList1"/>
    <dgm:cxn modelId="{2AC83338-AFD7-43CA-B35A-926A1683BB95}" type="presParOf" srcId="{0136FF1A-F45C-4089-9D2F-7B41160F0C73}" destId="{08D84A74-632F-4361-B35B-F9EF2D9E70F7}" srcOrd="0" destOrd="0" presId="urn:microsoft.com/office/officeart/2005/8/layout/hList1"/>
    <dgm:cxn modelId="{23D52D67-AC8F-4D86-ABAD-2203DB04D6E2}" type="presParOf" srcId="{0136FF1A-F45C-4089-9D2F-7B41160F0C73}" destId="{2A0497B3-E39C-4102-A1AA-19987F142BEF}" srcOrd="1" destOrd="0" presId="urn:microsoft.com/office/officeart/2005/8/layout/hList1"/>
    <dgm:cxn modelId="{D5920C6F-F118-43CC-A901-7A877CCF8F90}" type="presParOf" srcId="{866EDA0F-B7DD-44AC-B034-3FE5AE6C802A}" destId="{979A1D34-947B-4D13-A0FA-0940E778972C}" srcOrd="3" destOrd="0" presId="urn:microsoft.com/office/officeart/2005/8/layout/hList1"/>
    <dgm:cxn modelId="{F14DBAEB-F112-4926-A40E-BA1F15309163}" type="presParOf" srcId="{866EDA0F-B7DD-44AC-B034-3FE5AE6C802A}" destId="{AB0DE63E-11D8-4CA3-A9C3-D86EA5635D86}" srcOrd="4" destOrd="0" presId="urn:microsoft.com/office/officeart/2005/8/layout/hList1"/>
    <dgm:cxn modelId="{70B18DE4-7A6E-468D-BF1E-01BEDF00AE33}" type="presParOf" srcId="{AB0DE63E-11D8-4CA3-A9C3-D86EA5635D86}" destId="{C55AAEC6-113A-4DD5-9B67-E0F12B340BBB}" srcOrd="0" destOrd="0" presId="urn:microsoft.com/office/officeart/2005/8/layout/hList1"/>
    <dgm:cxn modelId="{6668A0D7-2CFD-44E9-A778-D50447FF008D}" type="presParOf" srcId="{AB0DE63E-11D8-4CA3-A9C3-D86EA5635D86}" destId="{E15141DF-76DD-4014-BF90-1A77E16D7A4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2E70D4D-CECA-439A-AF87-7F51A7DD2DF7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2BCB808-D6CA-4216-8D94-9ACA48F603FB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  <a:latin typeface="Arial Black" panose="020B0A04020102020204" pitchFamily="34" charset="0"/>
            </a:rPr>
            <a:t>Partner</a:t>
          </a:r>
        </a:p>
      </dgm:t>
    </dgm:pt>
    <dgm:pt modelId="{E5C92F14-F7D4-4AE3-830E-24134955B263}" type="parTrans" cxnId="{7DCB6378-2F85-4AA5-8B9D-E043BB39CDE6}">
      <dgm:prSet/>
      <dgm:spPr/>
      <dgm:t>
        <a:bodyPr/>
        <a:lstStyle/>
        <a:p>
          <a:endParaRPr lang="en-US"/>
        </a:p>
      </dgm:t>
    </dgm:pt>
    <dgm:pt modelId="{34D82210-9943-4507-877D-8592F0BFA2C0}" type="sibTrans" cxnId="{7DCB6378-2F85-4AA5-8B9D-E043BB39CDE6}">
      <dgm:prSet/>
      <dgm:spPr/>
      <dgm:t>
        <a:bodyPr/>
        <a:lstStyle/>
        <a:p>
          <a:endParaRPr lang="en-US"/>
        </a:p>
      </dgm:t>
    </dgm:pt>
    <dgm:pt modelId="{828D291E-289F-4D17-A306-BF63DBC79F2E}">
      <dgm:prSet/>
      <dgm:spPr>
        <a:solidFill>
          <a:schemeClr val="accent4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  <a:latin typeface="Arial Black" panose="020B0A04020102020204" pitchFamily="34" charset="0"/>
            </a:rPr>
            <a:t>Create</a:t>
          </a:r>
        </a:p>
      </dgm:t>
    </dgm:pt>
    <dgm:pt modelId="{AFD4E1F8-5836-4705-AD17-61DF6C6EC9E6}" type="parTrans" cxnId="{70936FFA-5A5A-4DB6-8EC7-AE899D14E61D}">
      <dgm:prSet/>
      <dgm:spPr/>
      <dgm:t>
        <a:bodyPr/>
        <a:lstStyle/>
        <a:p>
          <a:endParaRPr lang="en-US"/>
        </a:p>
      </dgm:t>
    </dgm:pt>
    <dgm:pt modelId="{B8B9D5FC-6251-4E07-A80E-B015BC8BA52A}" type="sibTrans" cxnId="{70936FFA-5A5A-4DB6-8EC7-AE899D14E61D}">
      <dgm:prSet/>
      <dgm:spPr/>
      <dgm:t>
        <a:bodyPr/>
        <a:lstStyle/>
        <a:p>
          <a:endParaRPr lang="en-US"/>
        </a:p>
      </dgm:t>
    </dgm:pt>
    <dgm:pt modelId="{2C057584-BA23-4AD8-AE15-2292DEB8E39D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Partner with area churches to assist with mentoring students in their districts. 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9CE39-7225-40E0-8B36-954E672E6D94}" type="parTrans" cxnId="{C91034FF-29B8-4F6D-9F4A-CB41554F5174}">
      <dgm:prSet/>
      <dgm:spPr/>
      <dgm:t>
        <a:bodyPr/>
        <a:lstStyle/>
        <a:p>
          <a:endParaRPr lang="en-US"/>
        </a:p>
      </dgm:t>
    </dgm:pt>
    <dgm:pt modelId="{1857A37A-F6B2-4DB0-8994-5CEEC98E7E3C}" type="sibTrans" cxnId="{C91034FF-29B8-4F6D-9F4A-CB41554F5174}">
      <dgm:prSet/>
      <dgm:spPr/>
      <dgm:t>
        <a:bodyPr/>
        <a:lstStyle/>
        <a:p>
          <a:endParaRPr lang="en-US"/>
        </a:p>
      </dgm:t>
    </dgm:pt>
    <dgm:pt modelId="{99C25B4F-2BBF-4E21-8C9A-20D5B0E52106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Create a community board with stakeholders from each school district.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72CE3E-7D2F-441D-9F53-706D32971037}" type="parTrans" cxnId="{98E0AB32-C9F5-48C3-B819-CF9CB4055028}">
      <dgm:prSet/>
      <dgm:spPr/>
      <dgm:t>
        <a:bodyPr/>
        <a:lstStyle/>
        <a:p>
          <a:endParaRPr lang="en-US"/>
        </a:p>
      </dgm:t>
    </dgm:pt>
    <dgm:pt modelId="{ACFBCAEC-CFD6-4377-9B31-2688C9D4C1D6}" type="sibTrans" cxnId="{98E0AB32-C9F5-48C3-B819-CF9CB4055028}">
      <dgm:prSet/>
      <dgm:spPr/>
      <dgm:t>
        <a:bodyPr/>
        <a:lstStyle/>
        <a:p>
          <a:endParaRPr lang="en-US"/>
        </a:p>
      </dgm:t>
    </dgm:pt>
    <dgm:pt modelId="{47832118-E12E-4B86-8122-4275A6B97FE0}" type="pres">
      <dgm:prSet presAssocID="{22E70D4D-CECA-439A-AF87-7F51A7DD2DF7}" presName="Name0" presStyleCnt="0">
        <dgm:presLayoutVars>
          <dgm:dir/>
          <dgm:animLvl val="lvl"/>
          <dgm:resizeHandles val="exact"/>
        </dgm:presLayoutVars>
      </dgm:prSet>
      <dgm:spPr/>
    </dgm:pt>
    <dgm:pt modelId="{DF4091B2-607A-42A9-A8FB-5D711F15D056}" type="pres">
      <dgm:prSet presAssocID="{E2BCB808-D6CA-4216-8D94-9ACA48F603FB}" presName="composite" presStyleCnt="0"/>
      <dgm:spPr/>
    </dgm:pt>
    <dgm:pt modelId="{4C22C334-10B9-40D3-B5E6-A8072B2ECC00}" type="pres">
      <dgm:prSet presAssocID="{E2BCB808-D6CA-4216-8D94-9ACA48F603F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088B668-F58D-4416-9438-D0820BE56190}" type="pres">
      <dgm:prSet presAssocID="{E2BCB808-D6CA-4216-8D94-9ACA48F603FB}" presName="desTx" presStyleLbl="alignAccFollowNode1" presStyleIdx="0" presStyleCnt="2">
        <dgm:presLayoutVars>
          <dgm:bulletEnabled val="1"/>
        </dgm:presLayoutVars>
      </dgm:prSet>
      <dgm:spPr/>
    </dgm:pt>
    <dgm:pt modelId="{3BE52B13-AD16-4358-965A-A9D2E9764B01}" type="pres">
      <dgm:prSet presAssocID="{34D82210-9943-4507-877D-8592F0BFA2C0}" presName="space" presStyleCnt="0"/>
      <dgm:spPr/>
    </dgm:pt>
    <dgm:pt modelId="{C625BC2A-0B15-4E43-84D5-6C79FC75F1CB}" type="pres">
      <dgm:prSet presAssocID="{828D291E-289F-4D17-A306-BF63DBC79F2E}" presName="composite" presStyleCnt="0"/>
      <dgm:spPr/>
    </dgm:pt>
    <dgm:pt modelId="{5E69C7E4-8BC3-459C-BE07-67DB839085A8}" type="pres">
      <dgm:prSet presAssocID="{828D291E-289F-4D17-A306-BF63DBC79F2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51130AB-EEE3-4757-9DEE-4118FE91F99D}" type="pres">
      <dgm:prSet presAssocID="{828D291E-289F-4D17-A306-BF63DBC79F2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FF46EB1A-F72D-4CEC-A910-E15125EC6227}" type="presOf" srcId="{E2BCB808-D6CA-4216-8D94-9ACA48F603FB}" destId="{4C22C334-10B9-40D3-B5E6-A8072B2ECC00}" srcOrd="0" destOrd="0" presId="urn:microsoft.com/office/officeart/2005/8/layout/hList1"/>
    <dgm:cxn modelId="{47A14C26-1D16-47E2-B44C-094EC3C502C8}" type="presOf" srcId="{2C057584-BA23-4AD8-AE15-2292DEB8E39D}" destId="{F088B668-F58D-4416-9438-D0820BE56190}" srcOrd="0" destOrd="0" presId="urn:microsoft.com/office/officeart/2005/8/layout/hList1"/>
    <dgm:cxn modelId="{98E0AB32-C9F5-48C3-B819-CF9CB4055028}" srcId="{828D291E-289F-4D17-A306-BF63DBC79F2E}" destId="{99C25B4F-2BBF-4E21-8C9A-20D5B0E52106}" srcOrd="0" destOrd="0" parTransId="{2C72CE3E-7D2F-441D-9F53-706D32971037}" sibTransId="{ACFBCAEC-CFD6-4377-9B31-2688C9D4C1D6}"/>
    <dgm:cxn modelId="{7DCB6378-2F85-4AA5-8B9D-E043BB39CDE6}" srcId="{22E70D4D-CECA-439A-AF87-7F51A7DD2DF7}" destId="{E2BCB808-D6CA-4216-8D94-9ACA48F603FB}" srcOrd="0" destOrd="0" parTransId="{E5C92F14-F7D4-4AE3-830E-24134955B263}" sibTransId="{34D82210-9943-4507-877D-8592F0BFA2C0}"/>
    <dgm:cxn modelId="{3FCD6FB6-E68D-4065-AC0E-58ACC10EDA8F}" type="presOf" srcId="{22E70D4D-CECA-439A-AF87-7F51A7DD2DF7}" destId="{47832118-E12E-4B86-8122-4275A6B97FE0}" srcOrd="0" destOrd="0" presId="urn:microsoft.com/office/officeart/2005/8/layout/hList1"/>
    <dgm:cxn modelId="{DC9012D6-5D98-464F-8F29-AECE2BF2267B}" type="presOf" srcId="{99C25B4F-2BBF-4E21-8C9A-20D5B0E52106}" destId="{F51130AB-EEE3-4757-9DEE-4118FE91F99D}" srcOrd="0" destOrd="0" presId="urn:microsoft.com/office/officeart/2005/8/layout/hList1"/>
    <dgm:cxn modelId="{2C572BFA-DD4D-4465-8280-6F3F1605771F}" type="presOf" srcId="{828D291E-289F-4D17-A306-BF63DBC79F2E}" destId="{5E69C7E4-8BC3-459C-BE07-67DB839085A8}" srcOrd="0" destOrd="0" presId="urn:microsoft.com/office/officeart/2005/8/layout/hList1"/>
    <dgm:cxn modelId="{70936FFA-5A5A-4DB6-8EC7-AE899D14E61D}" srcId="{22E70D4D-CECA-439A-AF87-7F51A7DD2DF7}" destId="{828D291E-289F-4D17-A306-BF63DBC79F2E}" srcOrd="1" destOrd="0" parTransId="{AFD4E1F8-5836-4705-AD17-61DF6C6EC9E6}" sibTransId="{B8B9D5FC-6251-4E07-A80E-B015BC8BA52A}"/>
    <dgm:cxn modelId="{C91034FF-29B8-4F6D-9F4A-CB41554F5174}" srcId="{E2BCB808-D6CA-4216-8D94-9ACA48F603FB}" destId="{2C057584-BA23-4AD8-AE15-2292DEB8E39D}" srcOrd="0" destOrd="0" parTransId="{97C9CE39-7225-40E0-8B36-954E672E6D94}" sibTransId="{1857A37A-F6B2-4DB0-8994-5CEEC98E7E3C}"/>
    <dgm:cxn modelId="{5659A777-4431-4F72-ACE3-C08E4214EBE2}" type="presParOf" srcId="{47832118-E12E-4B86-8122-4275A6B97FE0}" destId="{DF4091B2-607A-42A9-A8FB-5D711F15D056}" srcOrd="0" destOrd="0" presId="urn:microsoft.com/office/officeart/2005/8/layout/hList1"/>
    <dgm:cxn modelId="{4B94B70C-A376-4C25-82D3-F1847F93C8F6}" type="presParOf" srcId="{DF4091B2-607A-42A9-A8FB-5D711F15D056}" destId="{4C22C334-10B9-40D3-B5E6-A8072B2ECC00}" srcOrd="0" destOrd="0" presId="urn:microsoft.com/office/officeart/2005/8/layout/hList1"/>
    <dgm:cxn modelId="{7F09F16F-E68B-4765-A121-80F1F921490B}" type="presParOf" srcId="{DF4091B2-607A-42A9-A8FB-5D711F15D056}" destId="{F088B668-F58D-4416-9438-D0820BE56190}" srcOrd="1" destOrd="0" presId="urn:microsoft.com/office/officeart/2005/8/layout/hList1"/>
    <dgm:cxn modelId="{C6657843-5252-48F8-8898-D01BC519E99F}" type="presParOf" srcId="{47832118-E12E-4B86-8122-4275A6B97FE0}" destId="{3BE52B13-AD16-4358-965A-A9D2E9764B01}" srcOrd="1" destOrd="0" presId="urn:microsoft.com/office/officeart/2005/8/layout/hList1"/>
    <dgm:cxn modelId="{C9388B0D-E9D7-4975-837F-12406983C817}" type="presParOf" srcId="{47832118-E12E-4B86-8122-4275A6B97FE0}" destId="{C625BC2A-0B15-4E43-84D5-6C79FC75F1CB}" srcOrd="2" destOrd="0" presId="urn:microsoft.com/office/officeart/2005/8/layout/hList1"/>
    <dgm:cxn modelId="{E40A2857-7015-47F7-AF61-3B296F6D7D71}" type="presParOf" srcId="{C625BC2A-0B15-4E43-84D5-6C79FC75F1CB}" destId="{5E69C7E4-8BC3-459C-BE07-67DB839085A8}" srcOrd="0" destOrd="0" presId="urn:microsoft.com/office/officeart/2005/8/layout/hList1"/>
    <dgm:cxn modelId="{D49D2211-CCC8-4541-B704-9D90E8DC0B6F}" type="presParOf" srcId="{C625BC2A-0B15-4E43-84D5-6C79FC75F1CB}" destId="{F51130AB-EEE3-4757-9DEE-4118FE91F9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666D7-48EB-4D1C-AE12-32AC5AD289A1}">
      <dsp:nvSpPr>
        <dsp:cNvPr id="0" name=""/>
        <dsp:cNvSpPr/>
      </dsp:nvSpPr>
      <dsp:spPr>
        <a:xfrm>
          <a:off x="456267" y="1228"/>
          <a:ext cx="2499084" cy="14994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majority of participants are planning to attend college.</a:t>
          </a:r>
        </a:p>
      </dsp:txBody>
      <dsp:txXfrm>
        <a:off x="456267" y="1228"/>
        <a:ext cx="2499084" cy="1499450"/>
      </dsp:txXfrm>
    </dsp:sp>
    <dsp:sp modelId="{516FF8BA-6EAA-41C3-B0FA-6CBE7C2C17DF}">
      <dsp:nvSpPr>
        <dsp:cNvPr id="0" name=""/>
        <dsp:cNvSpPr/>
      </dsp:nvSpPr>
      <dsp:spPr>
        <a:xfrm>
          <a:off x="3205260" y="1228"/>
          <a:ext cx="2499084" cy="1499450"/>
        </a:xfrm>
        <a:prstGeom prst="rect">
          <a:avLst/>
        </a:prstGeom>
        <a:solidFill>
          <a:schemeClr val="accent2">
            <a:hueOff val="-132306"/>
            <a:satOff val="-7630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Some participants are receiving help from teachers and guidance counselors.</a:t>
          </a:r>
        </a:p>
      </dsp:txBody>
      <dsp:txXfrm>
        <a:off x="3205260" y="1228"/>
        <a:ext cx="2499084" cy="1499450"/>
      </dsp:txXfrm>
    </dsp:sp>
    <dsp:sp modelId="{16D4AE69-68B4-4A44-B171-6679D696AAB8}">
      <dsp:nvSpPr>
        <dsp:cNvPr id="0" name=""/>
        <dsp:cNvSpPr/>
      </dsp:nvSpPr>
      <dsp:spPr>
        <a:xfrm>
          <a:off x="5954253" y="1228"/>
          <a:ext cx="2499084" cy="1499450"/>
        </a:xfrm>
        <a:prstGeom prst="rect">
          <a:avLst/>
        </a:prstGeom>
        <a:solidFill>
          <a:schemeClr val="accent2">
            <a:hueOff val="-264611"/>
            <a:satOff val="-15260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Some participants expressed a limited exposure to the Career Technical Education Program.</a:t>
          </a:r>
        </a:p>
      </dsp:txBody>
      <dsp:txXfrm>
        <a:off x="5954253" y="1228"/>
        <a:ext cx="2499084" cy="1499450"/>
      </dsp:txXfrm>
    </dsp:sp>
    <dsp:sp modelId="{4CFD6CCF-DCC9-4D87-92C4-278C1DF7E1B1}">
      <dsp:nvSpPr>
        <dsp:cNvPr id="0" name=""/>
        <dsp:cNvSpPr/>
      </dsp:nvSpPr>
      <dsp:spPr>
        <a:xfrm>
          <a:off x="8703246" y="1228"/>
          <a:ext cx="2499084" cy="1499450"/>
        </a:xfrm>
        <a:prstGeom prst="rect">
          <a:avLst/>
        </a:prstGeom>
        <a:solidFill>
          <a:schemeClr val="accent2">
            <a:hueOff val="-396917"/>
            <a:satOff val="-22889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cost of college and having future debt was the most expressed concern.</a:t>
          </a:r>
        </a:p>
      </dsp:txBody>
      <dsp:txXfrm>
        <a:off x="8703246" y="1228"/>
        <a:ext cx="2499084" cy="1499450"/>
      </dsp:txXfrm>
    </dsp:sp>
    <dsp:sp modelId="{D46549E6-7B37-4F98-9C0F-E2F067BCF65C}">
      <dsp:nvSpPr>
        <dsp:cNvPr id="0" name=""/>
        <dsp:cNvSpPr/>
      </dsp:nvSpPr>
      <dsp:spPr>
        <a:xfrm>
          <a:off x="456267" y="1750587"/>
          <a:ext cx="2499084" cy="1499450"/>
        </a:xfrm>
        <a:prstGeom prst="rect">
          <a:avLst/>
        </a:prstGeom>
        <a:solidFill>
          <a:schemeClr val="accent2">
            <a:hueOff val="-529223"/>
            <a:satOff val="-30519"/>
            <a:lumOff val="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Participants expressed concern about feeling unprepared to handle college and life.</a:t>
          </a:r>
        </a:p>
      </dsp:txBody>
      <dsp:txXfrm>
        <a:off x="456267" y="1750587"/>
        <a:ext cx="2499084" cy="1499450"/>
      </dsp:txXfrm>
    </dsp:sp>
    <dsp:sp modelId="{49FA14F2-F6CA-437B-B707-591EC988D11F}">
      <dsp:nvSpPr>
        <dsp:cNvPr id="0" name=""/>
        <dsp:cNvSpPr/>
      </dsp:nvSpPr>
      <dsp:spPr>
        <a:xfrm>
          <a:off x="3205260" y="1750587"/>
          <a:ext cx="2499084" cy="1499450"/>
        </a:xfrm>
        <a:prstGeom prst="rect">
          <a:avLst/>
        </a:prstGeom>
        <a:solidFill>
          <a:schemeClr val="accent2">
            <a:hueOff val="-661529"/>
            <a:satOff val="-38149"/>
            <a:lumOff val="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Some participants reported participating in the dual enrollment program.</a:t>
          </a:r>
        </a:p>
      </dsp:txBody>
      <dsp:txXfrm>
        <a:off x="3205260" y="1750587"/>
        <a:ext cx="2499084" cy="1499450"/>
      </dsp:txXfrm>
    </dsp:sp>
    <dsp:sp modelId="{C917FFB4-F707-4888-8D26-39CBF0ED5F9E}">
      <dsp:nvSpPr>
        <dsp:cNvPr id="0" name=""/>
        <dsp:cNvSpPr/>
      </dsp:nvSpPr>
      <dsp:spPr>
        <a:xfrm>
          <a:off x="5954253" y="1750587"/>
          <a:ext cx="2499084" cy="1499450"/>
        </a:xfrm>
        <a:prstGeom prst="rect">
          <a:avLst/>
        </a:prstGeom>
        <a:solidFill>
          <a:schemeClr val="accent2">
            <a:hueOff val="-793834"/>
            <a:satOff val="-45779"/>
            <a:lumOff val="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Many participants feared failing and not being academically prepared for college.</a:t>
          </a:r>
        </a:p>
      </dsp:txBody>
      <dsp:txXfrm>
        <a:off x="5954253" y="1750587"/>
        <a:ext cx="2499084" cy="1499450"/>
      </dsp:txXfrm>
    </dsp:sp>
    <dsp:sp modelId="{23D8BDBE-5D44-40E9-A27B-498B963F6156}">
      <dsp:nvSpPr>
        <dsp:cNvPr id="0" name=""/>
        <dsp:cNvSpPr/>
      </dsp:nvSpPr>
      <dsp:spPr>
        <a:xfrm>
          <a:off x="8703246" y="1750587"/>
          <a:ext cx="2499084" cy="1499450"/>
        </a:xfrm>
        <a:prstGeom prst="rect">
          <a:avLst/>
        </a:prstGeom>
        <a:solidFill>
          <a:schemeClr val="accent2">
            <a:hueOff val="-926140"/>
            <a:satOff val="-53409"/>
            <a:lumOff val="54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Community organizations such as Upward Bound (LMC) and Jobs for Michigan have been helpful.</a:t>
          </a:r>
        </a:p>
      </dsp:txBody>
      <dsp:txXfrm>
        <a:off x="8703246" y="1750587"/>
        <a:ext cx="2499084" cy="1499450"/>
      </dsp:txXfrm>
    </dsp:sp>
    <dsp:sp modelId="{67883882-9EEB-485A-9617-B86C9D12382B}">
      <dsp:nvSpPr>
        <dsp:cNvPr id="0" name=""/>
        <dsp:cNvSpPr/>
      </dsp:nvSpPr>
      <dsp:spPr>
        <a:xfrm>
          <a:off x="456267" y="3499946"/>
          <a:ext cx="2499084" cy="1499450"/>
        </a:xfrm>
        <a:prstGeom prst="rect">
          <a:avLst/>
        </a:prstGeom>
        <a:solidFill>
          <a:schemeClr val="accent2">
            <a:hueOff val="-1058446"/>
            <a:satOff val="-61039"/>
            <a:lumOff val="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Participants would advise juniors to start early planning for college and their future.</a:t>
          </a:r>
        </a:p>
      </dsp:txBody>
      <dsp:txXfrm>
        <a:off x="456267" y="3499946"/>
        <a:ext cx="2499084" cy="1499450"/>
      </dsp:txXfrm>
    </dsp:sp>
    <dsp:sp modelId="{FB167A23-6D05-47D4-8BA9-654B53CC8553}">
      <dsp:nvSpPr>
        <dsp:cNvPr id="0" name=""/>
        <dsp:cNvSpPr/>
      </dsp:nvSpPr>
      <dsp:spPr>
        <a:xfrm>
          <a:off x="3205260" y="3499946"/>
          <a:ext cx="2499084" cy="1499450"/>
        </a:xfrm>
        <a:prstGeom prst="rect">
          <a:avLst/>
        </a:prstGeom>
        <a:solidFill>
          <a:schemeClr val="accent2">
            <a:hueOff val="-1190752"/>
            <a:satOff val="-68668"/>
            <a:lumOff val="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Most participants plan to work even if they don’t attend college or go to trade school.</a:t>
          </a:r>
        </a:p>
      </dsp:txBody>
      <dsp:txXfrm>
        <a:off x="3205260" y="3499946"/>
        <a:ext cx="2499084" cy="1499450"/>
      </dsp:txXfrm>
    </dsp:sp>
    <dsp:sp modelId="{4BE6E18F-58C8-4928-A537-9364F4A9E907}">
      <dsp:nvSpPr>
        <dsp:cNvPr id="0" name=""/>
        <dsp:cNvSpPr/>
      </dsp:nvSpPr>
      <dsp:spPr>
        <a:xfrm>
          <a:off x="5954253" y="3499946"/>
          <a:ext cx="2499084" cy="1499450"/>
        </a:xfrm>
        <a:prstGeom prst="rect">
          <a:avLst/>
        </a:prstGeom>
        <a:solidFill>
          <a:schemeClr val="accent2">
            <a:hueOff val="-1323057"/>
            <a:satOff val="-76298"/>
            <a:lumOff val="78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Participants who had participated in the Career Technical Education program expressed interest in various trades.</a:t>
          </a:r>
        </a:p>
      </dsp:txBody>
      <dsp:txXfrm>
        <a:off x="5954253" y="3499946"/>
        <a:ext cx="2499084" cy="1499450"/>
      </dsp:txXfrm>
    </dsp:sp>
    <dsp:sp modelId="{0C9BB933-5176-4C72-AF2C-1136FD551CE5}">
      <dsp:nvSpPr>
        <dsp:cNvPr id="0" name=""/>
        <dsp:cNvSpPr/>
      </dsp:nvSpPr>
      <dsp:spPr>
        <a:xfrm>
          <a:off x="8703246" y="3499946"/>
          <a:ext cx="2499084" cy="149945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Participants planning to attend college often said they were planning to move out of state to do something new.</a:t>
          </a:r>
        </a:p>
      </dsp:txBody>
      <dsp:txXfrm>
        <a:off x="8703246" y="3499946"/>
        <a:ext cx="2499084" cy="14994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9737F-C1CC-47FD-9C86-7DC7A04A23A6}">
      <dsp:nvSpPr>
        <dsp:cNvPr id="0" name=""/>
        <dsp:cNvSpPr/>
      </dsp:nvSpPr>
      <dsp:spPr>
        <a:xfrm>
          <a:off x="0" y="842710"/>
          <a:ext cx="11820525" cy="527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majority of both male and female African-American participants reported plans to attend college.</a:t>
          </a:r>
        </a:p>
      </dsp:txBody>
      <dsp:txXfrm>
        <a:off x="25759" y="868469"/>
        <a:ext cx="11769007" cy="476152"/>
      </dsp:txXfrm>
    </dsp:sp>
    <dsp:sp modelId="{DA83310F-1EFC-4C20-A4A9-55C9D449EC71}">
      <dsp:nvSpPr>
        <dsp:cNvPr id="0" name=""/>
        <dsp:cNvSpPr/>
      </dsp:nvSpPr>
      <dsp:spPr>
        <a:xfrm>
          <a:off x="0" y="1433740"/>
          <a:ext cx="11820525" cy="527670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Most white female participants reported they plan to attend college.</a:t>
          </a:r>
        </a:p>
      </dsp:txBody>
      <dsp:txXfrm>
        <a:off x="25759" y="1459499"/>
        <a:ext cx="11769007" cy="476152"/>
      </dsp:txXfrm>
    </dsp:sp>
    <dsp:sp modelId="{632B7BAE-BD60-472B-A3C4-E06FA04875E2}">
      <dsp:nvSpPr>
        <dsp:cNvPr id="0" name=""/>
        <dsp:cNvSpPr/>
      </dsp:nvSpPr>
      <dsp:spPr>
        <a:xfrm>
          <a:off x="0" y="2024771"/>
          <a:ext cx="11820525" cy="527670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Some white male participants reported they plan to attend college.</a:t>
          </a:r>
        </a:p>
      </dsp:txBody>
      <dsp:txXfrm>
        <a:off x="25759" y="2050530"/>
        <a:ext cx="11769007" cy="476152"/>
      </dsp:txXfrm>
    </dsp:sp>
    <dsp:sp modelId="{242C5121-DF52-4424-A913-DC0ABC8524F3}">
      <dsp:nvSpPr>
        <dsp:cNvPr id="0" name=""/>
        <dsp:cNvSpPr/>
      </dsp:nvSpPr>
      <dsp:spPr>
        <a:xfrm>
          <a:off x="0" y="2615801"/>
          <a:ext cx="11820525" cy="527670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Three white male participants reported plans to join the military.</a:t>
          </a:r>
        </a:p>
      </dsp:txBody>
      <dsp:txXfrm>
        <a:off x="25759" y="2641560"/>
        <a:ext cx="11769007" cy="476152"/>
      </dsp:txXfrm>
    </dsp:sp>
    <dsp:sp modelId="{D57F0CC2-9CAF-4027-9550-F582F17977F4}">
      <dsp:nvSpPr>
        <dsp:cNvPr id="0" name=""/>
        <dsp:cNvSpPr/>
      </dsp:nvSpPr>
      <dsp:spPr>
        <a:xfrm>
          <a:off x="0" y="3206831"/>
          <a:ext cx="11820525" cy="527670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 few white male participants reported plans to work in a trade.</a:t>
          </a:r>
        </a:p>
      </dsp:txBody>
      <dsp:txXfrm>
        <a:off x="25759" y="3232590"/>
        <a:ext cx="11769007" cy="476152"/>
      </dsp:txXfrm>
    </dsp:sp>
    <dsp:sp modelId="{DFB56FD4-D915-4EFD-8BD7-694A02038241}">
      <dsp:nvSpPr>
        <dsp:cNvPr id="0" name=""/>
        <dsp:cNvSpPr/>
      </dsp:nvSpPr>
      <dsp:spPr>
        <a:xfrm>
          <a:off x="0" y="3797861"/>
          <a:ext cx="11820525" cy="52767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Latinx and multicultural female participants reported they plan to attend college.</a:t>
          </a:r>
        </a:p>
      </dsp:txBody>
      <dsp:txXfrm>
        <a:off x="25759" y="3823620"/>
        <a:ext cx="11769007" cy="476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3BF0D-4B45-4B8C-8932-CAD9768935E0}">
      <dsp:nvSpPr>
        <dsp:cNvPr id="0" name=""/>
        <dsp:cNvSpPr/>
      </dsp:nvSpPr>
      <dsp:spPr>
        <a:xfrm>
          <a:off x="3625" y="672160"/>
          <a:ext cx="3535203" cy="777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rial Black" panose="020B0A04020102020204" pitchFamily="34" charset="0"/>
            </a:rPr>
            <a:t>Establish</a:t>
          </a:r>
        </a:p>
      </dsp:txBody>
      <dsp:txXfrm>
        <a:off x="3625" y="672160"/>
        <a:ext cx="3535203" cy="777600"/>
      </dsp:txXfrm>
    </dsp:sp>
    <dsp:sp modelId="{D94874C1-7991-4F2D-AC3B-56F00E5B459F}">
      <dsp:nvSpPr>
        <dsp:cNvPr id="0" name=""/>
        <dsp:cNvSpPr/>
      </dsp:nvSpPr>
      <dsp:spPr>
        <a:xfrm>
          <a:off x="3625" y="1449760"/>
          <a:ext cx="3535203" cy="355752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Establish a Life Skills class that focuses on college preparations and adulting. If this is not possible, consider how these topics can be integrated into existing classes.</a:t>
          </a:r>
        </a:p>
      </dsp:txBody>
      <dsp:txXfrm>
        <a:off x="3625" y="1449760"/>
        <a:ext cx="3535203" cy="3557520"/>
      </dsp:txXfrm>
    </dsp:sp>
    <dsp:sp modelId="{FECF205C-FFD0-4206-8199-999F12FB1C5A}">
      <dsp:nvSpPr>
        <dsp:cNvPr id="0" name=""/>
        <dsp:cNvSpPr/>
      </dsp:nvSpPr>
      <dsp:spPr>
        <a:xfrm>
          <a:off x="4033758" y="672160"/>
          <a:ext cx="3535203" cy="777600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rial Black" panose="020B0A04020102020204" pitchFamily="34" charset="0"/>
            </a:rPr>
            <a:t>Create</a:t>
          </a:r>
        </a:p>
      </dsp:txBody>
      <dsp:txXfrm>
        <a:off x="4033758" y="672160"/>
        <a:ext cx="3535203" cy="777600"/>
      </dsp:txXfrm>
    </dsp:sp>
    <dsp:sp modelId="{B17817B5-44A2-4CCA-8BC9-7CD8B95F16FD}">
      <dsp:nvSpPr>
        <dsp:cNvPr id="0" name=""/>
        <dsp:cNvSpPr/>
      </dsp:nvSpPr>
      <dsp:spPr>
        <a:xfrm>
          <a:off x="4033758" y="1449760"/>
          <a:ext cx="3535203" cy="3557520"/>
        </a:xfrm>
        <a:prstGeom prst="rect">
          <a:avLst/>
        </a:prstGeom>
        <a:solidFill>
          <a:schemeClr val="bg2"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Create more uniformity among area high schools in the Career Technical Education Program, Upward Bound, and Jobs for Michigan programs.</a:t>
          </a:r>
        </a:p>
      </dsp:txBody>
      <dsp:txXfrm>
        <a:off x="4033758" y="1449760"/>
        <a:ext cx="3535203" cy="3557520"/>
      </dsp:txXfrm>
    </dsp:sp>
    <dsp:sp modelId="{F9C17A74-05C3-44CF-B06D-315E10B6A2D4}">
      <dsp:nvSpPr>
        <dsp:cNvPr id="0" name=""/>
        <dsp:cNvSpPr/>
      </dsp:nvSpPr>
      <dsp:spPr>
        <a:xfrm>
          <a:off x="8063890" y="672160"/>
          <a:ext cx="3535203" cy="77760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rial Black" panose="020B0A04020102020204" pitchFamily="34" charset="0"/>
            </a:rPr>
            <a:t>Provide</a:t>
          </a:r>
        </a:p>
      </dsp:txBody>
      <dsp:txXfrm>
        <a:off x="8063890" y="672160"/>
        <a:ext cx="3535203" cy="777600"/>
      </dsp:txXfrm>
    </dsp:sp>
    <dsp:sp modelId="{CBA660DB-2178-46C1-9C3E-FCE08C6E02A1}">
      <dsp:nvSpPr>
        <dsp:cNvPr id="0" name=""/>
        <dsp:cNvSpPr/>
      </dsp:nvSpPr>
      <dsp:spPr>
        <a:xfrm>
          <a:off x="8063890" y="1449760"/>
          <a:ext cx="3535203" cy="3557520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Provide college preview days for juniors and seniors where colleges/universities are invited to talk with students about the various academic programs.</a:t>
          </a:r>
        </a:p>
      </dsp:txBody>
      <dsp:txXfrm>
        <a:off x="8063890" y="1449760"/>
        <a:ext cx="3535203" cy="3557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FA75A-F95F-408A-AACF-7A135BE5ABC2}">
      <dsp:nvSpPr>
        <dsp:cNvPr id="0" name=""/>
        <dsp:cNvSpPr/>
      </dsp:nvSpPr>
      <dsp:spPr>
        <a:xfrm>
          <a:off x="3664" y="140369"/>
          <a:ext cx="3572544" cy="921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 Black" panose="020B0A04020102020204" pitchFamily="34" charset="0"/>
            </a:rPr>
            <a:t>Provide</a:t>
          </a:r>
        </a:p>
      </dsp:txBody>
      <dsp:txXfrm>
        <a:off x="3664" y="140369"/>
        <a:ext cx="3572544" cy="921600"/>
      </dsp:txXfrm>
    </dsp:sp>
    <dsp:sp modelId="{56817717-0E95-4713-AD68-1840FA48741E}">
      <dsp:nvSpPr>
        <dsp:cNvPr id="0" name=""/>
        <dsp:cNvSpPr/>
      </dsp:nvSpPr>
      <dsp:spPr>
        <a:xfrm>
          <a:off x="3664" y="1061969"/>
          <a:ext cx="3572544" cy="386496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Provide designated guidance counselors who provide academic and emotional support to students.</a:t>
          </a:r>
        </a:p>
      </dsp:txBody>
      <dsp:txXfrm>
        <a:off x="3664" y="1061969"/>
        <a:ext cx="3572544" cy="3864960"/>
      </dsp:txXfrm>
    </dsp:sp>
    <dsp:sp modelId="{6827534A-8F02-4BB5-B26A-200DD13021C0}">
      <dsp:nvSpPr>
        <dsp:cNvPr id="0" name=""/>
        <dsp:cNvSpPr/>
      </dsp:nvSpPr>
      <dsp:spPr>
        <a:xfrm>
          <a:off x="4076365" y="140369"/>
          <a:ext cx="3572544" cy="921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 Black" panose="020B0A04020102020204" pitchFamily="34" charset="0"/>
            </a:rPr>
            <a:t>Provide</a:t>
          </a:r>
        </a:p>
      </dsp:txBody>
      <dsp:txXfrm>
        <a:off x="4076365" y="140369"/>
        <a:ext cx="3572544" cy="921600"/>
      </dsp:txXfrm>
    </dsp:sp>
    <dsp:sp modelId="{56C9AD97-B2AB-4EED-8727-A79A5AEDAD7C}">
      <dsp:nvSpPr>
        <dsp:cNvPr id="0" name=""/>
        <dsp:cNvSpPr/>
      </dsp:nvSpPr>
      <dsp:spPr>
        <a:xfrm>
          <a:off x="4076365" y="1061969"/>
          <a:ext cx="3572544" cy="386496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Provide students with information regarding local colleges that participate in dual enrollment programs.</a:t>
          </a:r>
        </a:p>
      </dsp:txBody>
      <dsp:txXfrm>
        <a:off x="4076365" y="1061969"/>
        <a:ext cx="3572544" cy="3864960"/>
      </dsp:txXfrm>
    </dsp:sp>
    <dsp:sp modelId="{FBE11BF4-CA63-43AA-A0C3-03E2116060C2}">
      <dsp:nvSpPr>
        <dsp:cNvPr id="0" name=""/>
        <dsp:cNvSpPr/>
      </dsp:nvSpPr>
      <dsp:spPr>
        <a:xfrm>
          <a:off x="8149066" y="140369"/>
          <a:ext cx="3572544" cy="9216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 Black" panose="020B0A04020102020204" pitchFamily="34" charset="0"/>
            </a:rPr>
            <a:t>Establish</a:t>
          </a:r>
        </a:p>
      </dsp:txBody>
      <dsp:txXfrm>
        <a:off x="8149066" y="140369"/>
        <a:ext cx="3572544" cy="921600"/>
      </dsp:txXfrm>
    </dsp:sp>
    <dsp:sp modelId="{564E69F9-AAAE-4A8C-B53A-0BE259BBCD0B}">
      <dsp:nvSpPr>
        <dsp:cNvPr id="0" name=""/>
        <dsp:cNvSpPr/>
      </dsp:nvSpPr>
      <dsp:spPr>
        <a:xfrm>
          <a:off x="8149066" y="1061969"/>
          <a:ext cx="3572544" cy="3864960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Establish partnerships with local businesses where students in CTE programs can have internships.</a:t>
          </a:r>
        </a:p>
      </dsp:txBody>
      <dsp:txXfrm>
        <a:off x="8149066" y="1061969"/>
        <a:ext cx="3572544" cy="38649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76348-D5AD-4E80-9CDD-767A75C749EA}">
      <dsp:nvSpPr>
        <dsp:cNvPr id="0" name=""/>
        <dsp:cNvSpPr/>
      </dsp:nvSpPr>
      <dsp:spPr>
        <a:xfrm>
          <a:off x="3495" y="29434"/>
          <a:ext cx="3408283" cy="892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latin typeface="Arial Black" panose="020B0A04020102020204" pitchFamily="34" charset="0"/>
            </a:rPr>
            <a:t>Begin</a:t>
          </a:r>
        </a:p>
      </dsp:txBody>
      <dsp:txXfrm>
        <a:off x="3495" y="29434"/>
        <a:ext cx="3408283" cy="892800"/>
      </dsp:txXfrm>
    </dsp:sp>
    <dsp:sp modelId="{F368A234-C7EC-4F21-BEC4-B042666EC956}">
      <dsp:nvSpPr>
        <dsp:cNvPr id="0" name=""/>
        <dsp:cNvSpPr/>
      </dsp:nvSpPr>
      <dsp:spPr>
        <a:xfrm>
          <a:off x="3495" y="922234"/>
          <a:ext cx="3408283" cy="408356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3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Begin talking with students during their freshman year about careers and college preparation.</a:t>
          </a:r>
        </a:p>
      </dsp:txBody>
      <dsp:txXfrm>
        <a:off x="3495" y="922234"/>
        <a:ext cx="3408283" cy="4083562"/>
      </dsp:txXfrm>
    </dsp:sp>
    <dsp:sp modelId="{08D84A74-632F-4361-B35B-F9EF2D9E70F7}">
      <dsp:nvSpPr>
        <dsp:cNvPr id="0" name=""/>
        <dsp:cNvSpPr/>
      </dsp:nvSpPr>
      <dsp:spPr>
        <a:xfrm>
          <a:off x="3888938" y="29434"/>
          <a:ext cx="3408283" cy="89280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Arial Black" panose="020B0A04020102020204" pitchFamily="34" charset="0"/>
            </a:rPr>
            <a:t>Provide</a:t>
          </a:r>
        </a:p>
      </dsp:txBody>
      <dsp:txXfrm>
        <a:off x="3888938" y="29434"/>
        <a:ext cx="3408283" cy="892800"/>
      </dsp:txXfrm>
    </dsp:sp>
    <dsp:sp modelId="{2A0497B3-E39C-4102-A1AA-19987F142BEF}">
      <dsp:nvSpPr>
        <dsp:cNvPr id="0" name=""/>
        <dsp:cNvSpPr/>
      </dsp:nvSpPr>
      <dsp:spPr>
        <a:xfrm>
          <a:off x="3888938" y="922234"/>
          <a:ext cx="3408283" cy="4083562"/>
        </a:xfrm>
        <a:prstGeom prst="rect">
          <a:avLst/>
        </a:prstGeom>
        <a:solidFill>
          <a:schemeClr val="bg2"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3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Provide additional support to underrepresented students of color and first-generation students.</a:t>
          </a:r>
        </a:p>
      </dsp:txBody>
      <dsp:txXfrm>
        <a:off x="3888938" y="922234"/>
        <a:ext cx="3408283" cy="4083562"/>
      </dsp:txXfrm>
    </dsp:sp>
    <dsp:sp modelId="{C55AAEC6-113A-4DD5-9B67-E0F12B340BBB}">
      <dsp:nvSpPr>
        <dsp:cNvPr id="0" name=""/>
        <dsp:cNvSpPr/>
      </dsp:nvSpPr>
      <dsp:spPr>
        <a:xfrm>
          <a:off x="7774381" y="29434"/>
          <a:ext cx="3408283" cy="89280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Arial Black" panose="020B0A04020102020204" pitchFamily="34" charset="0"/>
            </a:rPr>
            <a:t>Provide</a:t>
          </a:r>
        </a:p>
      </dsp:txBody>
      <dsp:txXfrm>
        <a:off x="7774381" y="29434"/>
        <a:ext cx="3408283" cy="892800"/>
      </dsp:txXfrm>
    </dsp:sp>
    <dsp:sp modelId="{E15141DF-76DD-4014-BF90-1A77E16D7A48}">
      <dsp:nvSpPr>
        <dsp:cNvPr id="0" name=""/>
        <dsp:cNvSpPr/>
      </dsp:nvSpPr>
      <dsp:spPr>
        <a:xfrm>
          <a:off x="7774381" y="922234"/>
          <a:ext cx="3408283" cy="4083562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3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Provide additional support for undocumented  students who may need support depending on the legal status.</a:t>
          </a:r>
        </a:p>
      </dsp:txBody>
      <dsp:txXfrm>
        <a:off x="7774381" y="922234"/>
        <a:ext cx="3408283" cy="40835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2C334-10B9-40D3-B5E6-A8072B2ECC00}">
      <dsp:nvSpPr>
        <dsp:cNvPr id="0" name=""/>
        <dsp:cNvSpPr/>
      </dsp:nvSpPr>
      <dsp:spPr>
        <a:xfrm>
          <a:off x="51" y="7569"/>
          <a:ext cx="4913783" cy="115200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bg1"/>
              </a:solidFill>
              <a:latin typeface="Arial Black" panose="020B0A04020102020204" pitchFamily="34" charset="0"/>
            </a:rPr>
            <a:t>Partner</a:t>
          </a:r>
        </a:p>
      </dsp:txBody>
      <dsp:txXfrm>
        <a:off x="51" y="7569"/>
        <a:ext cx="4913783" cy="1152000"/>
      </dsp:txXfrm>
    </dsp:sp>
    <dsp:sp modelId="{F088B668-F58D-4416-9438-D0820BE56190}">
      <dsp:nvSpPr>
        <dsp:cNvPr id="0" name=""/>
        <dsp:cNvSpPr/>
      </dsp:nvSpPr>
      <dsp:spPr>
        <a:xfrm>
          <a:off x="51" y="1159569"/>
          <a:ext cx="4913783" cy="3184199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4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Partner with area churches to assist with mentoring students in their districts.  </a:t>
          </a:r>
          <a:endParaRPr lang="en-US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" y="1159569"/>
        <a:ext cx="4913783" cy="3184199"/>
      </dsp:txXfrm>
    </dsp:sp>
    <dsp:sp modelId="{5E69C7E4-8BC3-459C-BE07-67DB839085A8}">
      <dsp:nvSpPr>
        <dsp:cNvPr id="0" name=""/>
        <dsp:cNvSpPr/>
      </dsp:nvSpPr>
      <dsp:spPr>
        <a:xfrm>
          <a:off x="5601764" y="7569"/>
          <a:ext cx="4913783" cy="115200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bg1"/>
              </a:solidFill>
              <a:latin typeface="Arial Black" panose="020B0A04020102020204" pitchFamily="34" charset="0"/>
            </a:rPr>
            <a:t>Create</a:t>
          </a:r>
        </a:p>
      </dsp:txBody>
      <dsp:txXfrm>
        <a:off x="5601764" y="7569"/>
        <a:ext cx="4913783" cy="1152000"/>
      </dsp:txXfrm>
    </dsp:sp>
    <dsp:sp modelId="{F51130AB-EEE3-4757-9DEE-4118FE91F99D}">
      <dsp:nvSpPr>
        <dsp:cNvPr id="0" name=""/>
        <dsp:cNvSpPr/>
      </dsp:nvSpPr>
      <dsp:spPr>
        <a:xfrm>
          <a:off x="5601764" y="1159569"/>
          <a:ext cx="4913783" cy="318419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4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Create a community board with stakeholders from each school district.</a:t>
          </a:r>
          <a:endParaRPr lang="en-US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01764" y="1159569"/>
        <a:ext cx="4913783" cy="3184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BF2A-A505-4678-9110-CD98A3DE5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407D6-8BF1-4B0E-AF94-670804A32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5BB76-CBAB-4D31-9503-70B7CCB9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4001B-4E95-46A4-9A40-B7C807306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89F91-1B96-4180-AEE9-D5ABD553B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6415-131E-49BA-8CE2-CB44871C6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84C58-A13C-4A01-83A4-387A5AE86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34FDA-EA4C-4ACB-9F87-0FC4365EA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B0BFE-0774-4515-9045-0091E590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D22C2-CAC7-4E40-A2FE-62B1B48B9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3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25DCE6-5AB5-470C-B7C9-BE904524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B1378C-86B6-4F01-969E-CC4F9E357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3B2E8-8463-4A11-83EA-AA3880F88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0F0DD-3EBB-4853-80C5-EA374406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E5C87-1F4D-4B5E-AA95-773172811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8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B9800-DC2B-407D-9865-7C64D0C45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D0ABE-CF22-4385-B53A-09C0ABE65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855A4-09DA-417E-8479-6A6D8F6C7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90A05-9CBE-4A98-B3ED-9224D748F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F21A6-045F-463A-B3B4-099D0637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5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F05BE-3B94-49B3-B6BC-DF773E759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F53EA-4274-4D1B-AFBC-C72E9504F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B880C-EE67-49A6-B8C9-8DDACD73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17E30-6180-4FF2-BA06-87239853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5B843-74D4-42A8-99BE-5F544D9E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7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6705C-029B-453F-B480-D81EAD88A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D504C-6861-4F76-8D36-56CF00F02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7C029-9048-428D-A28D-F1FEAB8A7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33498-8C62-4D39-9F7C-D65399DC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C37E9-D322-48C0-B7AD-D3663643E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DC455-D9FB-4053-9DC5-AB9EDBA90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6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77E17-0CB1-4899-97D0-55E568605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5C1D4-44EC-4EE8-8516-81E5F0608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EC932-AADC-4033-A00B-3469904FA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4A65C3-4107-4906-AA9E-351158073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F7B3A8-2A32-41B7-A2C0-53BDE2BC5A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72C5-0896-4AD3-9EE1-9BB1C22FD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FBB489-CF25-42F3-AAB0-7F6B89249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209A5-92A6-40E8-A8D6-92DB1A0F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6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6FBF-BB3D-435E-9B82-8F17E8D1B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B5B183-378C-4A0F-BF7D-0945A5780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C80C9-331B-4505-9312-32C4C60E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84F6C-961B-4C38-BA86-98AC7AF7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2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C3E776-90B6-473C-B234-74DFBCEF2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AFFE05-AF46-4E4D-826B-6887688FB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44EC1-BDD0-482E-9226-5DB44523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6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B0EC3-369D-4DBF-A0D9-E69334B37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9FA36-ECF3-40B1-BF5F-ECD63476E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959DF3-4094-4B85-8969-563AD7B6D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A1EE3-08D7-4867-AFB8-B3B87161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2F57A-B7BB-43F7-9527-823013292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BCBFD-0D95-44B4-ADC6-F5851BFD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9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58C53-A777-4C38-A0EA-2F6411B91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3F3CC-2A2E-4060-B242-D4262EC5E5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C2300-1A58-49AF-95CC-5B4446C97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78CAC-4E38-42AE-9A10-980A4968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8A7F22-BBB2-4227-BDBA-2C6159BB9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38E5C-52A6-4182-BB84-92622350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0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EC9CEC-512B-4C1A-8E80-2EF42AE9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1AC86-F4C3-406B-A852-014D62327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57F6B-3960-4A0B-BFA3-49814E4E8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BFE52-D66A-444D-BF67-FF530F90F2C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12963-591F-4506-83B2-1BDC6E09B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877E2-58D3-4E13-8FBC-7044F40A5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3383C-2D77-4A70-82EB-7217207C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5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data.org/college-enrollment-statistics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nscreasearchcenter.org/" TargetMode="External"/><Relationship Id="rId2" Type="http://schemas.openxmlformats.org/officeDocument/2006/relationships/hyperlink" Target="http://files.eric.ed.gov/fulltext/ED558176.pdf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errien_County,_Michigan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47D6575-0B06-40B2-9D0F-298202F6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FBCEF3-67D7-4F54-A329-CC68DC9AA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818" y="1370171"/>
            <a:ext cx="5085580" cy="2387600"/>
          </a:xfrm>
        </p:spPr>
        <p:txBody>
          <a:bodyPr>
            <a:normAutofit/>
          </a:bodyPr>
          <a:lstStyle/>
          <a:p>
            <a:pPr algn="l"/>
            <a:r>
              <a:rPr lang="en-US" sz="4200" b="1" dirty="0">
                <a:solidFill>
                  <a:schemeClr val="bg1"/>
                </a:solidFill>
                <a:latin typeface="Arial Black" panose="020B0A04020102020204" pitchFamily="34" charset="0"/>
              </a:rPr>
              <a:t>Berrien College Access Network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415B87-9675-40F3-A257-CC0C18BD3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18" y="3849845"/>
            <a:ext cx="5085580" cy="1881751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Executive Summary: Focus Groups Evaluation Report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9802" y="832686"/>
            <a:ext cx="1104943" cy="10749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Berrien College Access Network - Home | Facebook">
            <a:extLst>
              <a:ext uri="{FF2B5EF4-FFF2-40B4-BE49-F238E27FC236}">
                <a16:creationId xmlns:a16="http://schemas.microsoft.com/office/drawing/2014/main" id="{A2031F69-6B09-4300-870E-11540FC01B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 bwMode="auto">
          <a:xfrm>
            <a:off x="6520859" y="795510"/>
            <a:ext cx="5137520" cy="5137520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DA5DB8B-7E5C-4ABC-8069-A9A8806F3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2154" y="4925384"/>
            <a:ext cx="876704" cy="876704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090A07-F5E0-4D36-8029-4A63055DA5D9}"/>
              </a:ext>
            </a:extLst>
          </p:cNvPr>
          <p:cNvSpPr txBox="1"/>
          <p:nvPr/>
        </p:nvSpPr>
        <p:spPr>
          <a:xfrm>
            <a:off x="1213194" y="5131431"/>
            <a:ext cx="4426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Desiree Davis, PhD, Principal Investigator</a:t>
            </a:r>
          </a:p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Alina Baltazar, PhD, Co-Investigator</a:t>
            </a:r>
          </a:p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Shannon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Trecartin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PhD, Co-Investigator</a:t>
            </a:r>
          </a:p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Curtis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VanderWaal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PhD, Co-Investigator</a:t>
            </a:r>
          </a:p>
        </p:txBody>
      </p:sp>
    </p:spTree>
    <p:extLst>
      <p:ext uri="{BB962C8B-B14F-4D97-AF65-F5344CB8AC3E}">
        <p14:creationId xmlns:p14="http://schemas.microsoft.com/office/powerpoint/2010/main" val="367191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3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F9C981B-A5E3-4A02-95FA-318F0880A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8</a:t>
            </a:r>
            <a:b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endParaRPr lang="en-US" sz="3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Chart, pie chart&#10;&#10;Description automatically generated">
            <a:extLst>
              <a:ext uri="{FF2B5EF4-FFF2-40B4-BE49-F238E27FC236}">
                <a16:creationId xmlns:a16="http://schemas.microsoft.com/office/drawing/2014/main" id="{F64645A5-C776-4C1B-ADD0-CDAFDC71338A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b="5123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9402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D5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A287AD-5A31-4C80-897F-F256C809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9</a:t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Chart, pie chart&#10;&#10;Description automatically generated">
            <a:extLst>
              <a:ext uri="{FF2B5EF4-FFF2-40B4-BE49-F238E27FC236}">
                <a16:creationId xmlns:a16="http://schemas.microsoft.com/office/drawing/2014/main" id="{C0C37F9F-5363-433C-B04E-FF1791B2799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750" r="925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89711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4F4A8-4C42-4663-A453-CE51AEC76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0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marR="0" algn="ctr">
              <a:spcAft>
                <a:spcPts val="800"/>
              </a:spcAft>
            </a:pPr>
            <a:r>
              <a:rPr lang="en-US" sz="4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10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 descr="Chart, waterfall chart&#10;&#10;Description automatically generated">
            <a:extLst>
              <a:ext uri="{FF2B5EF4-FFF2-40B4-BE49-F238E27FC236}">
                <a16:creationId xmlns:a16="http://schemas.microsoft.com/office/drawing/2014/main" id="{A45F714D-A70C-49E3-B787-1F1C49EE534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280" y="717604"/>
            <a:ext cx="6436548" cy="542279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17861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089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9F55B0-2F36-4B37-931F-3BB4A4B37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988" y="349112"/>
            <a:ext cx="10044023" cy="877729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Arial Black" panose="020B0A04020102020204" pitchFamily="34" charset="0"/>
              </a:rPr>
              <a:t>Summary of Focus Group Findings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9B6F36-3B2A-4F30-810A-235FCC33BA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884222"/>
              </p:ext>
            </p:extLst>
          </p:nvPr>
        </p:nvGraphicFramePr>
        <p:xfrm>
          <a:off x="295275" y="1695450"/>
          <a:ext cx="11658599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6964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AC49C5-1836-45EC-A06F-FD45E5711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Arial Black" panose="020B0A04020102020204" pitchFamily="34" charset="0"/>
              </a:rPr>
              <a:t>Observations regarding Race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6EC237-470E-479C-B8E8-BF865B41A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242539"/>
              </p:ext>
            </p:extLst>
          </p:nvPr>
        </p:nvGraphicFramePr>
        <p:xfrm>
          <a:off x="171450" y="1575459"/>
          <a:ext cx="11820525" cy="5168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9302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968CAC-9C7F-46CC-B0C4-3B16B36C5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530433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</a:t>
            </a:r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3F93CC28-EEE5-41AB-AA0F-4E79C46B0D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8857383"/>
              </p:ext>
            </p:extLst>
          </p:nvPr>
        </p:nvGraphicFramePr>
        <p:xfrm>
          <a:off x="182880" y="1097280"/>
          <a:ext cx="11602720" cy="5679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1135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045391-D43D-474B-9156-A606AE41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" y="365760"/>
            <a:ext cx="12122275" cy="1095375"/>
          </a:xfrm>
        </p:spPr>
        <p:txBody>
          <a:bodyPr>
            <a:normAutofit/>
          </a:bodyPr>
          <a:lstStyle/>
          <a:p>
            <a:r>
              <a:rPr lang="en-US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F2DB0E7E-D50D-4D3C-B52B-CD1C72A5F3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7005580"/>
              </p:ext>
            </p:extLst>
          </p:nvPr>
        </p:nvGraphicFramePr>
        <p:xfrm>
          <a:off x="276225" y="1552575"/>
          <a:ext cx="11725275" cy="506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1722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887481-9D73-46CF-AD35-564FAE21F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278498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E7ED89-7010-4D27-B6F5-C1E8FFF617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718956"/>
              </p:ext>
            </p:extLst>
          </p:nvPr>
        </p:nvGraphicFramePr>
        <p:xfrm>
          <a:off x="497840" y="1690688"/>
          <a:ext cx="11186160" cy="5035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338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ckground pattern&#10;&#10;Description automatically generated">
            <a:extLst>
              <a:ext uri="{FF2B5EF4-FFF2-40B4-BE49-F238E27FC236}">
                <a16:creationId xmlns:a16="http://schemas.microsoft.com/office/drawing/2014/main" id="{09064805-5838-484D-A7A6-9F169EB27C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47" b="1336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72250-28CB-4A70-BE08-32961D4E1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54896A-D006-4F9E-8723-2149B3E601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4256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3699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245DF-C29B-4C7D-A55A-28E5CC00E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 Black" panose="020B0A04020102020204" pitchFamily="34" charset="0"/>
              </a:rPr>
              <a:t>References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294FF-F829-41B1-94FA-109B54B9B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Bergerson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A.A. (2009). College choice and access to college: Moving policies, research, and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practice to the 21</a:t>
            </a:r>
            <a:r>
              <a:rPr lang="en-US" sz="16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century.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ASHE Higher Education Report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35(4). Jossey-Bass.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Bettencourt, G., Mwangi, C., Green, K., &amp; Morales, D. (2021). But, do I need a college degree?: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Understanding perceptions of college and career readiness among students enrolled in a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career readiness among students enrolled in a career and technical high school.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Innovative Higher Education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https://doi.org/10.1007/s10755-021-09585-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Bryan, E. &amp; Simmons, L.A. (2009). Family involvement: Impacts on post-secondary educational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success for first-generation Appalachian college students.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College Student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Development, 50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391-406.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13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19F811-26C8-461A-B4D9-C23FDFFA13CF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Qualitative Study Analysis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4FC6C5-5E63-4648-809C-552419CA5557}"/>
              </a:ext>
            </a:extLst>
          </p:cNvPr>
          <p:cNvSpPr/>
          <p:nvPr/>
        </p:nvSpPr>
        <p:spPr>
          <a:xfrm>
            <a:off x="107260" y="1328207"/>
            <a:ext cx="11732646" cy="5877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685800" indent="-342900">
              <a:lnSpc>
                <a:spcPct val="9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groups were recorded during December 2021 at five participating high schools: Niles, Benton Harbor, Lake Shore, Coloma,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Claire. </a:t>
            </a:r>
          </a:p>
          <a:p>
            <a:pPr marL="342900">
              <a:lnSpc>
                <a:spcPct val="90000"/>
              </a:lnSpc>
              <a:spcAft>
                <a:spcPts val="800"/>
              </a:spcAft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342900">
              <a:lnSpc>
                <a:spcPct val="9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total of 49 Seniors participated in these groups, with all students selected by local school personnel. </a:t>
            </a:r>
          </a:p>
          <a:p>
            <a:pPr marL="342900">
              <a:lnSpc>
                <a:spcPct val="90000"/>
              </a:lnSpc>
              <a:spcAft>
                <a:spcPts val="800"/>
              </a:spcAft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342900">
              <a:lnSpc>
                <a:spcPct val="9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Principal Investigator (PI) was the primary interviewer for all groups and a second assistant provided setup and note-taking assistance.  </a:t>
            </a:r>
          </a:p>
          <a:p>
            <a:pPr marL="342900">
              <a:lnSpc>
                <a:spcPct val="90000"/>
              </a:lnSpc>
              <a:spcAft>
                <a:spcPts val="800"/>
              </a:spcAft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342900">
              <a:lnSpc>
                <a:spcPct val="9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focus group participants were each paid a $15 Amazon gift card for their time. Groups lasted between 57 to 75 minutes. 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75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F10A29-36C4-4CC8-980F-B7A68E27629A}"/>
              </a:ext>
            </a:extLst>
          </p:cNvPr>
          <p:cNvSpPr txBox="1"/>
          <p:nvPr/>
        </p:nvSpPr>
        <p:spPr>
          <a:xfrm>
            <a:off x="230819" y="390614"/>
            <a:ext cx="12064753" cy="9407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Cho, S.,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Hudley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C., Lee, S., Barry, L., &amp; Kelly, M. (2008). Roles of gender and race, and SES in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the college choice process among first-generation and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nonfirst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-generation students.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Diversity in Higher Education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95-107.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Cilesiz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 &amp;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Drostos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 (2016). High-poverty urban high school students’ plans for higher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education: Weaving their own safety nets.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 Education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51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3-31.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Flennaugh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 K. &amp; Howard, T.C. (2016). Creating postsecondary access and opportunity for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urban youth. In T. Howard, J.D. Tunstall, &amp; T. K.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Flennaugh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(Eds.)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Expanding college 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access for urban youth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schools and college can do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(pp 1-19), Teachers College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Press.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Friedman, E.,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Kurlaender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Li, A., &amp;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Rumberger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 (2020). A leg up on college: The scale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and distribution of community college participation among California high school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seniors.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Wheelhouse Center for Community College Leadership and Research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1-7.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Friesen, L., &amp;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Purc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-Stephenson, R. J. (2016). Should I stay or should I go? Perceived barriers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to pursuing a university education for persons in rural areas.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Journal of Higher 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Education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46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138-155.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62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2457A7-B914-4B19-8CC4-05D08A7E454C}"/>
              </a:ext>
            </a:extLst>
          </p:cNvPr>
          <p:cNvSpPr txBox="1"/>
          <p:nvPr/>
        </p:nvSpPr>
        <p:spPr>
          <a:xfrm>
            <a:off x="161925" y="311223"/>
            <a:ext cx="10688715" cy="623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Hanson, M. (2021).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enrollment &amp; student demographic statistics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Education Data Initiative. 	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https://educationdata.org/college-enrollment-statistics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Harris, D. M., &amp; </a:t>
            </a:r>
            <a:r>
              <a:rPr lang="es-MX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Marquez</a:t>
            </a: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Kiyama</a:t>
            </a: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(2013).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school and community-based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programs in aiding Latina/o high school persistence.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and Urban Society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182-206.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Lewis, A. E., &amp; Diamond, J. B. (2015). Despite the best intentions: How racial inequality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thrives in good schools. Oxford University Press. In Ramirez, I.Y. (2021).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want to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advocate for our kids: How community-based organizations broker college enrollment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Education and Urban Society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53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(9), 1064-1083.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Mc-Henry-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Sorber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(2019). Policy-Brief: Why rural matters 2018-2019: An interview with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Authors Jerry Johnson, Daniel Showalter, and Sara L. Hartman.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Rural Educator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62-64.doi:1010.35608/ruraled.v40i3.930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Means, D. R., Clayton, A. B.,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Conzelmann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J.G.,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Baynes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P., &amp;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Umbach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 D. (2016). Bounded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aspirations: Rural, African American high school students and college access.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Review of Higher Education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39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543-569.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7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E21CAF-AD24-4C8A-8102-632F78CE2687}"/>
              </a:ext>
            </a:extLst>
          </p:cNvPr>
          <p:cNvSpPr txBox="1"/>
          <p:nvPr/>
        </p:nvSpPr>
        <p:spPr>
          <a:xfrm>
            <a:off x="311922" y="308962"/>
            <a:ext cx="7847859" cy="584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Miller, A., Valle, K, Engle, J., &amp; Cooper, M. (2014).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attainment: A access agenda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for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21century college students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http://files.eric.ed.gov/fulltext/ED558176.pdf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Miller, P.M. (2011). Community-based education and social capital in an urban after school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program.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and Urban Society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44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35-60.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Morton, T., Ramirez, N.,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Meece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J., Demetriou, C., &amp;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Panter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(2018). Perceived barriers,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anxieties, and fears in prospective college students from rural high schools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The 	High School Journal, 10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pp.155-176.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Student Clearinghouse Research Center (2021).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 School Benchmarks 2021: 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National college progression rates.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Herndon, VA: National Student 	Clearinghouse.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Retrieved from </a:t>
            </a:r>
            <a:r>
              <a:rPr lang="en-US" sz="16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https://nscreasearchcenter.org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/high-school-benchmarks-2021-	national-college-progression-rates/  	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27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7AFA99-E353-45E9-9165-886F80FC2717}"/>
              </a:ext>
            </a:extLst>
          </p:cNvPr>
          <p:cNvSpPr txBox="1"/>
          <p:nvPr/>
        </p:nvSpPr>
        <p:spPr>
          <a:xfrm>
            <a:off x="353764" y="202585"/>
            <a:ext cx="8675260" cy="5435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457200" algn="l"/>
                <a:tab pos="914400" algn="l"/>
                <a:tab pos="1371600" algn="l"/>
                <a:tab pos="1828800" algn="l"/>
                <a:tab pos="2590800" algn="l"/>
              </a:tabLst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Perna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L.W., Rowan-Kenyon, H.T., Thomas, S.L., Bell, A., Anderson, A., &amp; R., &amp; Li, C. (2008).</a:t>
            </a:r>
          </a:p>
          <a:p>
            <a:pPr>
              <a:lnSpc>
                <a:spcPct val="115000"/>
              </a:lnSpc>
              <a:spcAft>
                <a:spcPts val="800"/>
              </a:spcAft>
              <a:tabLst>
                <a:tab pos="457200" algn="l"/>
                <a:tab pos="914400" algn="l"/>
                <a:tab pos="1371600" algn="l"/>
                <a:tab pos="1828800" algn="l"/>
                <a:tab pos="2590800" algn="l"/>
              </a:tabLs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The role of college counseling in shaping college opportunity: Variations across high </a:t>
            </a:r>
          </a:p>
          <a:p>
            <a:pPr>
              <a:lnSpc>
                <a:spcPct val="115000"/>
              </a:lnSpc>
              <a:spcAft>
                <a:spcPts val="800"/>
              </a:spcAft>
              <a:tabLst>
                <a:tab pos="457200" algn="l"/>
                <a:tab pos="914400" algn="l"/>
                <a:tab pos="1371600" algn="l"/>
                <a:tab pos="1828800" algn="l"/>
                <a:tab pos="2590800" algn="l"/>
              </a:tabLs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schools.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Review of Higher Education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131-159. https://doi.org/10.1353/rhe.2007.0073.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Ramirez, I.Y. (2021). I want to advocate for our kids: How community-based organizations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Broker college enrollment.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and Urban Society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(9), 1064-1083.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Robinson, K. J., &amp;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(2016). Counselors, information, and high school college-going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culture: Inequalities in the college application process.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 Higher Education,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845-868. http://doi.org/10.1007/s11162-016-9406-2.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Ross, T.,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Rathuburn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KewalRamani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A., Zhang, J.,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Kristapovich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P., &amp; Manning, E. 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(2012).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education: Gaps in access and persistence study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(Report No. NCES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2012-046). http://files.eric.ed.gov/fulltext/ED534691.pdf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Rosenbaum, J. E. (2001).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Beyond college for all.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Russell Sage.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899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FD0E41-6DFD-4693-A18D-B82E8A6630DA}"/>
              </a:ext>
            </a:extLst>
          </p:cNvPr>
          <p:cNvSpPr txBox="1"/>
          <p:nvPr/>
        </p:nvSpPr>
        <p:spPr>
          <a:xfrm>
            <a:off x="341757" y="370332"/>
            <a:ext cx="103144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Welton, A. D., &amp; Martinez, M. A. (2014). Coloring the college pathway: A more culturally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responsive approach to college readiness and access for students of color in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secondary schools.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Urban Review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197-223.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Wikipedia (2022).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Berrien County.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https://en.wikipedia.org/wiki/Berrien_County,_Michigan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Wong, N.A. (2010). “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Cuz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care about the people who goes there”: The multiple roles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of a community-based youth center in providing “youth (comm)unity” for roles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low-income Chinese American youth”.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 Education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(5), 708-739.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190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2E32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55D75-55F2-47C1-A82E-4B18685B9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algn="ctr">
              <a:spcAft>
                <a:spcPts val="800"/>
              </a:spcAft>
            </a:pPr>
            <a:r>
              <a:rPr lang="en-US" sz="3200" b="1" kern="1200" dirty="0">
                <a:solidFill>
                  <a:srgbClr val="FFFFFF"/>
                </a:solidFill>
              </a:rPr>
              <a:t>Figure 1</a:t>
            </a:r>
            <a:b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6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 descr="Chart, pie chart&#10;&#10;Description automatically generated">
            <a:extLst>
              <a:ext uri="{FF2B5EF4-FFF2-40B4-BE49-F238E27FC236}">
                <a16:creationId xmlns:a16="http://schemas.microsoft.com/office/drawing/2014/main" id="{605E5E5A-DDC2-4406-9C2A-B6A89AAA3130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b="9639"/>
          <a:stretch/>
        </p:blipFill>
        <p:spPr>
          <a:xfrm>
            <a:off x="3554259" y="821532"/>
            <a:ext cx="8637741" cy="519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97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E3EB8F-5133-4FC8-A5CE-75CAC645A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646" y="1070850"/>
            <a:ext cx="2951205" cy="5571066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2</a:t>
            </a:r>
            <a:b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1B6AE38-8869-4741-AA67-DCE33D9569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685794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998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CBCF9C-F544-408B-8F28-E060015D1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marR="0" algn="ctr">
              <a:spcAft>
                <a:spcPts val="800"/>
              </a:spcAft>
            </a:pP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Figure 3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 descr="Chart, pie chart&#10;&#10;Description automatically generated">
            <a:extLst>
              <a:ext uri="{FF2B5EF4-FFF2-40B4-BE49-F238E27FC236}">
                <a16:creationId xmlns:a16="http://schemas.microsoft.com/office/drawing/2014/main" id="{0DC4D6D3-8E67-4334-A666-29203B75842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3822" y="1065503"/>
            <a:ext cx="6553545" cy="473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5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84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613319-0764-4051-89AD-FD98CD72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algn="ctr">
              <a:spcAft>
                <a:spcPts val="800"/>
              </a:spcAft>
            </a:pPr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Figure 4</a:t>
            </a:r>
            <a:b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 descr="Chart, bar chart&#10;&#10;Description automatically generated">
            <a:extLst>
              <a:ext uri="{FF2B5EF4-FFF2-40B4-BE49-F238E27FC236}">
                <a16:creationId xmlns:a16="http://schemas.microsoft.com/office/drawing/2014/main" id="{9D9A3E10-8DEA-490D-A217-22CA12B53E9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7360" y="609600"/>
            <a:ext cx="7172959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506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5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08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0834C9-113D-4031-833D-26A1E4F9D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5</a:t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Chart, pie chart&#10;&#10;Description automatically generated">
            <a:extLst>
              <a:ext uri="{FF2B5EF4-FFF2-40B4-BE49-F238E27FC236}">
                <a16:creationId xmlns:a16="http://schemas.microsoft.com/office/drawing/2014/main" id="{88E9F629-92CC-47B5-A96C-674F1BD411D1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850" r="2318" b="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86836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F7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446D8F-E085-4D02-A066-080AA383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6</a:t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Chart, pie chart&#10;&#10;Description automatically generated">
            <a:extLst>
              <a:ext uri="{FF2B5EF4-FFF2-40B4-BE49-F238E27FC236}">
                <a16:creationId xmlns:a16="http://schemas.microsoft.com/office/drawing/2014/main" id="{9E2F300A-AF0B-4BFE-B372-869DE0C496A2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t="1870" b="1207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3601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34C4E0-713F-47F4-A6E8-F9C4D82ED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5408" y="22790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7</a:t>
            </a:r>
          </a:p>
        </p:txBody>
      </p:sp>
      <p:pic>
        <p:nvPicPr>
          <p:cNvPr id="4" name="Content Placeholder 3" descr="Chart, pie chart&#10;&#10;Description automatically generated">
            <a:extLst>
              <a:ext uri="{FF2B5EF4-FFF2-40B4-BE49-F238E27FC236}">
                <a16:creationId xmlns:a16="http://schemas.microsoft.com/office/drawing/2014/main" id="{09485922-979D-4483-8737-7098539C878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728" y="742257"/>
            <a:ext cx="8392347" cy="561140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17861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325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502</TotalTime>
  <Words>1811</Words>
  <Application>Microsoft Office PowerPoint</Application>
  <PresentationFormat>Widescreen</PresentationFormat>
  <Paragraphs>163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Times New Roman</vt:lpstr>
      <vt:lpstr>Tw Cen MT</vt:lpstr>
      <vt:lpstr>Wingdings</vt:lpstr>
      <vt:lpstr>Office Theme</vt:lpstr>
      <vt:lpstr>Berrien College Access Network</vt:lpstr>
      <vt:lpstr>PowerPoint Presentation</vt:lpstr>
      <vt:lpstr>Figure 1 </vt:lpstr>
      <vt:lpstr>Figure 2 </vt:lpstr>
      <vt:lpstr>Figure 3 </vt:lpstr>
      <vt:lpstr>Figure 4 </vt:lpstr>
      <vt:lpstr>Figure 5 </vt:lpstr>
      <vt:lpstr>Figure 6 </vt:lpstr>
      <vt:lpstr>Figure 7</vt:lpstr>
      <vt:lpstr>Figure 8 </vt:lpstr>
      <vt:lpstr>Figure 9 </vt:lpstr>
      <vt:lpstr>Figure 10 </vt:lpstr>
      <vt:lpstr>Summary of Focus Group Findings</vt:lpstr>
      <vt:lpstr>Observations regarding Race</vt:lpstr>
      <vt:lpstr>Recommendations </vt:lpstr>
      <vt:lpstr>Recommendations </vt:lpstr>
      <vt:lpstr>Recommendations </vt:lpstr>
      <vt:lpstr>Recommendations</vt:lpstr>
      <vt:lpstr>References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Berrien College Access Network</dc:title>
  <dc:creator>Desiree Davis</dc:creator>
  <cp:lastModifiedBy>Desiree Davis</cp:lastModifiedBy>
  <cp:revision>32</cp:revision>
  <dcterms:created xsi:type="dcterms:W3CDTF">2022-02-11T09:19:42Z</dcterms:created>
  <dcterms:modified xsi:type="dcterms:W3CDTF">2022-02-16T09:22:28Z</dcterms:modified>
</cp:coreProperties>
</file>